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78" r:id="rId2"/>
    <p:sldId id="277" r:id="rId3"/>
    <p:sldId id="271" r:id="rId4"/>
    <p:sldId id="256" r:id="rId5"/>
    <p:sldId id="257" r:id="rId6"/>
    <p:sldId id="258" r:id="rId7"/>
    <p:sldId id="259" r:id="rId8"/>
    <p:sldId id="260" r:id="rId9"/>
    <p:sldId id="261" r:id="rId10"/>
    <p:sldId id="272" r:id="rId11"/>
    <p:sldId id="265" r:id="rId12"/>
    <p:sldId id="273" r:id="rId13"/>
    <p:sldId id="274" r:id="rId14"/>
    <p:sldId id="275" r:id="rId15"/>
    <p:sldId id="276" r:id="rId16"/>
    <p:sldId id="269" r:id="rId17"/>
    <p:sldId id="270" r:id="rId18"/>
    <p:sldId id="268" r:id="rId19"/>
    <p:sldId id="266" r:id="rId20"/>
    <p:sldId id="267" r:id="rId21"/>
    <p:sldId id="264" r:id="rId22"/>
    <p:sldId id="262" r:id="rId23"/>
    <p:sldId id="263" r:id="rId2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60" userDrawn="1">
          <p15:clr>
            <a:srgbClr val="A4A3A4"/>
          </p15:clr>
        </p15:guide>
        <p15:guide id="2" pos="4392" userDrawn="1">
          <p15:clr>
            <a:srgbClr val="A4A3A4"/>
          </p15:clr>
        </p15:guide>
        <p15:guide id="3" pos="2328" userDrawn="1">
          <p15:clr>
            <a:srgbClr val="A4A3A4"/>
          </p15:clr>
        </p15:guide>
        <p15:guide id="4" pos="5448" userDrawn="1">
          <p15:clr>
            <a:srgbClr val="A4A3A4"/>
          </p15:clr>
        </p15:guide>
        <p15:guide id="5" orient="horz" pos="6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671B"/>
    <a:srgbClr val="008F00"/>
    <a:srgbClr val="9F7F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97"/>
    <p:restoredTop sz="94737"/>
  </p:normalViewPr>
  <p:slideViewPr>
    <p:cSldViewPr snapToGrid="0" showGuides="1">
      <p:cViewPr varScale="1">
        <p:scale>
          <a:sx n="129" d="100"/>
          <a:sy n="129" d="100"/>
        </p:scale>
        <p:origin x="656" y="192"/>
      </p:cViewPr>
      <p:guideLst>
        <p:guide orient="horz" pos="2760"/>
        <p:guide pos="4392"/>
        <p:guide pos="2328"/>
        <p:guide pos="5448"/>
        <p:guide orient="horz" pos="6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9B1CB5-F592-B149-9528-ECEAB85C473C}" type="datetimeFigureOut">
              <a:rPr lang="en-US" smtClean="0"/>
              <a:t>9/8/24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C9F9F-C7AF-C44D-83A3-21912EBAC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35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Orientation</a:t>
            </a:r>
          </a:p>
          <a:p>
            <a:pPr marL="171450" indent="-171450">
              <a:buFont typeface="Wingdings" pitchFamily="2" charset="2"/>
              <a:buChar char="à"/>
            </a:pPr>
            <a:endParaRPr lang="en-US" dirty="0"/>
          </a:p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Single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C9F9F-C7AF-C44D-83A3-21912EBAC2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56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Orientation</a:t>
            </a:r>
          </a:p>
          <a:p>
            <a:pPr marL="171450" indent="-171450">
              <a:buFont typeface="Wingdings" pitchFamily="2" charset="2"/>
              <a:buChar char="à"/>
            </a:pPr>
            <a:endParaRPr lang="en-US" dirty="0"/>
          </a:p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Single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C9F9F-C7AF-C44D-83A3-21912EBAC2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28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Orientation</a:t>
            </a:r>
          </a:p>
          <a:p>
            <a:pPr marL="171450" indent="-171450">
              <a:buFont typeface="Wingdings" pitchFamily="2" charset="2"/>
              <a:buChar char="à"/>
            </a:pPr>
            <a:endParaRPr lang="en-US" dirty="0"/>
          </a:p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Single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C9F9F-C7AF-C44D-83A3-21912EBAC2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01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Orientation</a:t>
            </a:r>
          </a:p>
          <a:p>
            <a:pPr marL="171450" indent="-171450">
              <a:buFont typeface="Wingdings" pitchFamily="2" charset="2"/>
              <a:buChar char="à"/>
            </a:pPr>
            <a:endParaRPr lang="en-US" dirty="0"/>
          </a:p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Single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C9F9F-C7AF-C44D-83A3-21912EBAC2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68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Orientation</a:t>
            </a:r>
          </a:p>
          <a:p>
            <a:pPr marL="171450" indent="-171450">
              <a:buFont typeface="Wingdings" pitchFamily="2" charset="2"/>
              <a:buChar char="à"/>
            </a:pPr>
            <a:endParaRPr lang="en-US" dirty="0"/>
          </a:p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Single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C9F9F-C7AF-C44D-83A3-21912EBAC2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06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7259A-9918-68D4-7DCB-620280381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E574A5-56ED-D36D-0B98-5692F3503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C1DDB-1361-35C8-EB5E-65717DFB0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04DB-39ED-AA47-884C-49D93068D016}" type="datetimeFigureOut">
              <a:rPr lang="en-CN" smtClean="0"/>
              <a:t>9/8/24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714B7-4C96-D126-E6C2-55EB7E61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72FC2-BED9-D596-A70D-9EE1403CD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EC6-B163-CB43-901C-A26073CA212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4225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B082-13BB-85C1-A9EA-02481E2BC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10BC7F-3E6A-1EEE-F357-F42656D0F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4345C-0F96-C711-6FD5-EA0F0A1F6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04DB-39ED-AA47-884C-49D93068D016}" type="datetimeFigureOut">
              <a:rPr lang="en-CN" smtClean="0"/>
              <a:t>9/8/24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5F1C0-DDEF-FD85-4315-445FE146D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D9B51-9578-5C3C-8A84-4EB8D7D2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EC6-B163-CB43-901C-A26073CA212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48247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857F93-F8D0-301C-2DB6-B358A97E0F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E3DE9-4FE6-1DC2-E5AC-A840F0CD3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7CBC5-49AD-DA30-277A-0E7A43A7F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04DB-39ED-AA47-884C-49D93068D016}" type="datetimeFigureOut">
              <a:rPr lang="en-CN" smtClean="0"/>
              <a:t>9/8/24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6E1A7-28F6-5CBC-AE62-62E1BEC8F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7D08C-32C2-B0C4-02AA-0C5E1FD1B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EC6-B163-CB43-901C-A26073CA212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14073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C34D-CC63-FCE8-1EFC-A4FC11C4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1D30C-831E-6E24-6B37-B01E7EA96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384EF-B602-7B35-357A-1F073DA6E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04DB-39ED-AA47-884C-49D93068D016}" type="datetimeFigureOut">
              <a:rPr lang="en-CN" smtClean="0"/>
              <a:t>9/8/24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E6F36-58F2-A3C2-E4B4-25EC62848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F1513-2DEF-4ABF-9DC1-E6106AFD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EC6-B163-CB43-901C-A26073CA212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35204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9B55D-E57A-5D50-3DFA-C50D1019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9CE8B-75F0-E687-27C9-23250370D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71BD3-C762-7F88-ACEA-5104C4997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04DB-39ED-AA47-884C-49D93068D016}" type="datetimeFigureOut">
              <a:rPr lang="en-CN" smtClean="0"/>
              <a:t>9/8/24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C5985-AA27-F10E-4B21-DB691EDFF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24C89-CAC6-6C05-4488-872DDDD9E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EC6-B163-CB43-901C-A26073CA212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018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9851-28DD-A653-DD50-C8457C891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24BC6-152F-DB45-36DF-4812C2927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F4A861-93F3-9D4A-A0DB-6E10D357A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81042-548D-EC1B-6AFE-69411A9A6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04DB-39ED-AA47-884C-49D93068D016}" type="datetimeFigureOut">
              <a:rPr lang="en-CN" smtClean="0"/>
              <a:t>9/8/24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C8C25-3780-0995-87BE-CB7E887A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7432F-2DA2-E8A6-CEDD-2B34BFCF8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EC6-B163-CB43-901C-A26073CA212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0089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B97B-5FBA-3A8B-A0C2-91FE03B43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85CDE-4F1D-1678-F397-229BDB38F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8327C-BDE2-EF73-904E-DDE644A2E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A1E315-C333-D7A4-328B-E1C93B7001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CB14A4-B97D-5417-D3D6-757D864C9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765D0C-D127-46F0-8162-1D7B94603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04DB-39ED-AA47-884C-49D93068D016}" type="datetimeFigureOut">
              <a:rPr lang="en-CN" smtClean="0"/>
              <a:t>9/8/24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C3484D-FB40-202A-19BA-69D90E876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2E77F1-949A-D591-BABA-DF6F52254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EC6-B163-CB43-901C-A26073CA212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52488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98A91-C1F7-9840-3279-BAC2563B4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DC2859-6A07-22DB-4A7E-82F101CF8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04DB-39ED-AA47-884C-49D93068D016}" type="datetimeFigureOut">
              <a:rPr lang="en-CN" smtClean="0"/>
              <a:t>9/8/24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E5B2B-E2BC-01C4-0B40-309393F57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609D25-3DFC-22D3-7A73-DA4F06759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EC6-B163-CB43-901C-A26073CA212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98746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843FA-7F1F-5B0E-D2DC-4AAE598E3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04DB-39ED-AA47-884C-49D93068D016}" type="datetimeFigureOut">
              <a:rPr lang="en-CN" smtClean="0"/>
              <a:t>9/8/24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C040C4-ACBC-F964-0195-314897655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6579C-5A19-EB9B-94B1-69731171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EC6-B163-CB43-901C-A26073CA212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3404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8067-F642-B7CB-5399-1E396D2B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4FCA5-4240-B4FA-8E33-126A1902D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403EB-CE54-7671-E5CE-2E87725FC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CB0AF-3319-3F5C-E7F0-A7CF7A029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04DB-39ED-AA47-884C-49D93068D016}" type="datetimeFigureOut">
              <a:rPr lang="en-CN" smtClean="0"/>
              <a:t>9/8/24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590B4-1A55-0C53-FAF3-BA9104BFA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09ADE-8F46-913F-D568-A6374DBC1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EC6-B163-CB43-901C-A26073CA212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1546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24861-3D9D-3B9A-D3DC-DA15BD509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41683-EC20-1235-305B-07AEF44B06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F2FC2-E3C6-F1CC-6DD8-89D3D7B45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BDE52-59DA-9003-A5E2-2091E452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04DB-39ED-AA47-884C-49D93068D016}" type="datetimeFigureOut">
              <a:rPr lang="en-CN" smtClean="0"/>
              <a:t>9/8/24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3FA6D-14CA-CF9F-A7DA-C56C33AA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6218A-91B3-D7BF-834B-5C725B757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EC6-B163-CB43-901C-A26073CA212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5557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32F0F7-7356-E2E3-4D95-73851C2EF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92DBB-15CB-918D-D1A8-3154F850B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7A739-8BB7-5D40-D2E8-441C4DD219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F304DB-39ED-AA47-884C-49D93068D016}" type="datetimeFigureOut">
              <a:rPr lang="en-CN" smtClean="0"/>
              <a:t>9/8/24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8D34E-58C4-9E71-A959-A107848278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0903B-B081-E141-46A4-C18FE91CF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3DEEC6-B163-CB43-901C-A26073CA212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62198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"/><Relationship Id="rId13" Type="http://schemas.microsoft.com/office/2007/relationships/hdphoto" Target="../media/hdphoto3.wdp"/><Relationship Id="rId18" Type="http://schemas.openxmlformats.org/officeDocument/2006/relationships/image" Target="../media/image11.png"/><Relationship Id="rId3" Type="http://schemas.openxmlformats.org/officeDocument/2006/relationships/image" Target="../media/image1.png"/><Relationship Id="rId21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microsoft.com/office/2007/relationships/hdphoto" Target="../media/hdphoto2.wdp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microsoft.com/office/2007/relationships/hdphoto" Target="../media/hdphoto5.wdp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9.png"/><Relationship Id="rId23" Type="http://schemas.openxmlformats.org/officeDocument/2006/relationships/image" Target="../media/image16.png"/><Relationship Id="rId10" Type="http://schemas.openxmlformats.org/officeDocument/2006/relationships/image" Target="../media/image7.png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6.tif"/><Relationship Id="rId14" Type="http://schemas.microsoft.com/office/2007/relationships/hdphoto" Target="../media/hdphoto4.wdp"/><Relationship Id="rId22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tif"/><Relationship Id="rId18" Type="http://schemas.microsoft.com/office/2007/relationships/hdphoto" Target="../media/hdphoto21.wdp"/><Relationship Id="rId26" Type="http://schemas.microsoft.com/office/2007/relationships/hdphoto" Target="../media/hdphoto19.wdp"/><Relationship Id="rId3" Type="http://schemas.openxmlformats.org/officeDocument/2006/relationships/image" Target="../media/image12.png"/><Relationship Id="rId21" Type="http://schemas.microsoft.com/office/2007/relationships/hdphoto" Target="../media/hdphoto23.wdp"/><Relationship Id="rId34" Type="http://schemas.openxmlformats.org/officeDocument/2006/relationships/image" Target="../media/image28.png"/><Relationship Id="rId7" Type="http://schemas.openxmlformats.org/officeDocument/2006/relationships/image" Target="../media/image2.png"/><Relationship Id="rId12" Type="http://schemas.openxmlformats.org/officeDocument/2006/relationships/image" Target="../media/image25.png"/><Relationship Id="rId17" Type="http://schemas.microsoft.com/office/2007/relationships/hdphoto" Target="../media/hdphoto4.wdp"/><Relationship Id="rId25" Type="http://schemas.microsoft.com/office/2007/relationships/hdphoto" Target="../media/hdphoto26.wdp"/><Relationship Id="rId3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.png"/><Relationship Id="rId20" Type="http://schemas.microsoft.com/office/2007/relationships/hdphoto" Target="../media/hdphoto22.wdp"/><Relationship Id="rId29" Type="http://schemas.microsoft.com/office/2007/relationships/hdphoto" Target="../media/hdphoto2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1.png"/><Relationship Id="rId24" Type="http://schemas.microsoft.com/office/2007/relationships/hdphoto" Target="../media/hdphoto25.wdp"/><Relationship Id="rId32" Type="http://schemas.openxmlformats.org/officeDocument/2006/relationships/image" Target="../media/image130.png"/><Relationship Id="rId5" Type="http://schemas.openxmlformats.org/officeDocument/2006/relationships/image" Target="../media/image18.png"/><Relationship Id="rId15" Type="http://schemas.openxmlformats.org/officeDocument/2006/relationships/image" Target="../media/image26.png"/><Relationship Id="rId23" Type="http://schemas.microsoft.com/office/2007/relationships/hdphoto" Target="../media/hdphoto24.wdp"/><Relationship Id="rId28" Type="http://schemas.microsoft.com/office/2007/relationships/hdphoto" Target="../media/hdphoto28.wdp"/><Relationship Id="rId10" Type="http://schemas.microsoft.com/office/2007/relationships/hdphoto" Target="../media/hdphoto7.wdp"/><Relationship Id="rId19" Type="http://schemas.microsoft.com/office/2007/relationships/hdphoto" Target="../media/hdphoto2.wdp"/><Relationship Id="rId31" Type="http://schemas.microsoft.com/office/2007/relationships/hdphoto" Target="../media/hdphoto30.wdp"/><Relationship Id="rId4" Type="http://schemas.openxmlformats.org/officeDocument/2006/relationships/image" Target="../media/image17.png"/><Relationship Id="rId9" Type="http://schemas.openxmlformats.org/officeDocument/2006/relationships/image" Target="../media/image19.png"/><Relationship Id="rId14" Type="http://schemas.openxmlformats.org/officeDocument/2006/relationships/image" Target="../media/image6.tif"/><Relationship Id="rId22" Type="http://schemas.openxmlformats.org/officeDocument/2006/relationships/image" Target="../media/image7.png"/><Relationship Id="rId27" Type="http://schemas.microsoft.com/office/2007/relationships/hdphoto" Target="../media/hdphoto27.wdp"/><Relationship Id="rId30" Type="http://schemas.openxmlformats.org/officeDocument/2006/relationships/image" Target="../media/image9.png"/><Relationship Id="rId8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microsoft.com/office/2007/relationships/hdphoto" Target="../media/hdphoto38.wdp"/><Relationship Id="rId18" Type="http://schemas.microsoft.com/office/2007/relationships/hdphoto" Target="../media/hdphoto43.wdp"/><Relationship Id="rId26" Type="http://schemas.microsoft.com/office/2007/relationships/hdphoto" Target="../media/hdphoto49.wdp"/><Relationship Id="rId39" Type="http://schemas.microsoft.com/office/2007/relationships/hdphoto" Target="../media/hdphoto61.wdp"/><Relationship Id="rId21" Type="http://schemas.microsoft.com/office/2007/relationships/hdphoto" Target="../media/hdphoto46.wdp"/><Relationship Id="rId34" Type="http://schemas.microsoft.com/office/2007/relationships/hdphoto" Target="../media/hdphoto56.wdp"/><Relationship Id="rId42" Type="http://schemas.microsoft.com/office/2007/relationships/hdphoto" Target="../media/hdphoto64.wdp"/><Relationship Id="rId7" Type="http://schemas.microsoft.com/office/2007/relationships/hdphoto" Target="../media/hdphoto32.wdp"/><Relationship Id="rId2" Type="http://schemas.openxmlformats.org/officeDocument/2006/relationships/image" Target="../media/image26.png"/><Relationship Id="rId16" Type="http://schemas.microsoft.com/office/2007/relationships/hdphoto" Target="../media/hdphoto41.wdp"/><Relationship Id="rId20" Type="http://schemas.microsoft.com/office/2007/relationships/hdphoto" Target="../media/hdphoto45.wdp"/><Relationship Id="rId29" Type="http://schemas.microsoft.com/office/2007/relationships/hdphoto" Target="../media/hdphoto52.wdp"/><Relationship Id="rId41" Type="http://schemas.microsoft.com/office/2007/relationships/hdphoto" Target="../media/hdphoto6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1.wdp"/><Relationship Id="rId11" Type="http://schemas.microsoft.com/office/2007/relationships/hdphoto" Target="../media/hdphoto36.wdp"/><Relationship Id="rId24" Type="http://schemas.microsoft.com/office/2007/relationships/hdphoto" Target="../media/hdphoto47.wdp"/><Relationship Id="rId32" Type="http://schemas.microsoft.com/office/2007/relationships/hdphoto" Target="../media/hdphoto54.wdp"/><Relationship Id="rId37" Type="http://schemas.microsoft.com/office/2007/relationships/hdphoto" Target="../media/hdphoto59.wdp"/><Relationship Id="rId40" Type="http://schemas.microsoft.com/office/2007/relationships/hdphoto" Target="../media/hdphoto62.wdp"/><Relationship Id="rId5" Type="http://schemas.microsoft.com/office/2007/relationships/hdphoto" Target="../media/hdphoto2.wdp"/><Relationship Id="rId15" Type="http://schemas.microsoft.com/office/2007/relationships/hdphoto" Target="../media/hdphoto40.wdp"/><Relationship Id="rId23" Type="http://schemas.openxmlformats.org/officeDocument/2006/relationships/image" Target="../media/image7.png"/><Relationship Id="rId28" Type="http://schemas.microsoft.com/office/2007/relationships/hdphoto" Target="../media/hdphoto51.wdp"/><Relationship Id="rId36" Type="http://schemas.microsoft.com/office/2007/relationships/hdphoto" Target="../media/hdphoto58.wdp"/><Relationship Id="rId10" Type="http://schemas.microsoft.com/office/2007/relationships/hdphoto" Target="../media/hdphoto35.wdp"/><Relationship Id="rId19" Type="http://schemas.microsoft.com/office/2007/relationships/hdphoto" Target="../media/hdphoto44.wdp"/><Relationship Id="rId31" Type="http://schemas.microsoft.com/office/2007/relationships/hdphoto" Target="../media/hdphoto53.wdp"/><Relationship Id="rId4" Type="http://schemas.openxmlformats.org/officeDocument/2006/relationships/image" Target="../media/image8.png"/><Relationship Id="rId9" Type="http://schemas.microsoft.com/office/2007/relationships/hdphoto" Target="../media/hdphoto34.wdp"/><Relationship Id="rId14" Type="http://schemas.microsoft.com/office/2007/relationships/hdphoto" Target="../media/hdphoto39.wdp"/><Relationship Id="rId22" Type="http://schemas.microsoft.com/office/2007/relationships/hdphoto" Target="../media/hdphoto4.wdp"/><Relationship Id="rId27" Type="http://schemas.microsoft.com/office/2007/relationships/hdphoto" Target="../media/hdphoto50.wdp"/><Relationship Id="rId30" Type="http://schemas.microsoft.com/office/2007/relationships/hdphoto" Target="../media/hdphoto3.wdp"/><Relationship Id="rId35" Type="http://schemas.microsoft.com/office/2007/relationships/hdphoto" Target="../media/hdphoto57.wdp"/><Relationship Id="rId8" Type="http://schemas.microsoft.com/office/2007/relationships/hdphoto" Target="../media/hdphoto33.wdp"/><Relationship Id="rId3" Type="http://schemas.openxmlformats.org/officeDocument/2006/relationships/image" Target="../media/image29.png"/><Relationship Id="rId12" Type="http://schemas.microsoft.com/office/2007/relationships/hdphoto" Target="../media/hdphoto37.wdp"/><Relationship Id="rId17" Type="http://schemas.microsoft.com/office/2007/relationships/hdphoto" Target="../media/hdphoto42.wdp"/><Relationship Id="rId25" Type="http://schemas.microsoft.com/office/2007/relationships/hdphoto" Target="../media/hdphoto48.wdp"/><Relationship Id="rId33" Type="http://schemas.microsoft.com/office/2007/relationships/hdphoto" Target="../media/hdphoto55.wdp"/><Relationship Id="rId38" Type="http://schemas.microsoft.com/office/2007/relationships/hdphoto" Target="../media/hdphoto60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1.wdp"/><Relationship Id="rId3" Type="http://schemas.openxmlformats.org/officeDocument/2006/relationships/image" Target="../media/image7.png"/><Relationship Id="rId7" Type="http://schemas.microsoft.com/office/2007/relationships/hdphoto" Target="../media/hdphoto66.wdp"/><Relationship Id="rId12" Type="http://schemas.microsoft.com/office/2007/relationships/hdphoto" Target="../media/hdphoto70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69.wdp"/><Relationship Id="rId5" Type="http://schemas.microsoft.com/office/2007/relationships/hdphoto" Target="../media/hdphoto65.wdp"/><Relationship Id="rId10" Type="http://schemas.microsoft.com/office/2007/relationships/hdphoto" Target="../media/hdphoto68.wdp"/><Relationship Id="rId4" Type="http://schemas.openxmlformats.org/officeDocument/2006/relationships/image" Target="../media/image8.png"/><Relationship Id="rId9" Type="http://schemas.microsoft.com/office/2007/relationships/hdphoto" Target="../media/hdphoto6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2.wdp"/><Relationship Id="rId5" Type="http://schemas.openxmlformats.org/officeDocument/2006/relationships/image" Target="../media/image8.png"/><Relationship Id="rId4" Type="http://schemas.microsoft.com/office/2007/relationships/hdphoto" Target="../media/hdphoto7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8.png"/><Relationship Id="rId18" Type="http://schemas.microsoft.com/office/2007/relationships/hdphoto" Target="../media/hdphoto5.wdp"/><Relationship Id="rId3" Type="http://schemas.openxmlformats.org/officeDocument/2006/relationships/image" Target="../media/image17.png"/><Relationship Id="rId21" Type="http://schemas.openxmlformats.org/officeDocument/2006/relationships/image" Target="../media/image12.png"/><Relationship Id="rId7" Type="http://schemas.microsoft.com/office/2007/relationships/hdphoto" Target="../media/hdphoto1.wdp"/><Relationship Id="rId12" Type="http://schemas.openxmlformats.org/officeDocument/2006/relationships/image" Target="../media/image7.png"/><Relationship Id="rId17" Type="http://schemas.openxmlformats.org/officeDocument/2006/relationships/image" Target="../media/image9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microsoft.com/office/2007/relationships/hdphoto" Target="../media/hdphoto4.wdp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6.tif"/><Relationship Id="rId24" Type="http://schemas.openxmlformats.org/officeDocument/2006/relationships/image" Target="../media/image23.png"/><Relationship Id="rId5" Type="http://schemas.microsoft.com/office/2007/relationships/hdphoto" Target="../media/hdphoto6.wdp"/><Relationship Id="rId15" Type="http://schemas.microsoft.com/office/2007/relationships/hdphoto" Target="../media/hdphoto3.wdp"/><Relationship Id="rId23" Type="http://schemas.openxmlformats.org/officeDocument/2006/relationships/image" Target="../media/image22.png"/><Relationship Id="rId10" Type="http://schemas.openxmlformats.org/officeDocument/2006/relationships/image" Target="../media/image5.tif"/><Relationship Id="rId19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microsoft.com/office/2007/relationships/hdphoto" Target="../media/hdphoto7.wdp"/><Relationship Id="rId14" Type="http://schemas.microsoft.com/office/2007/relationships/hdphoto" Target="../media/hdphoto2.wdp"/><Relationship Id="rId22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8.png"/><Relationship Id="rId18" Type="http://schemas.microsoft.com/office/2007/relationships/hdphoto" Target="../media/hdphoto5.wdp"/><Relationship Id="rId3" Type="http://schemas.openxmlformats.org/officeDocument/2006/relationships/image" Target="../media/image17.png"/><Relationship Id="rId21" Type="http://schemas.openxmlformats.org/officeDocument/2006/relationships/image" Target="../media/image12.png"/><Relationship Id="rId7" Type="http://schemas.microsoft.com/office/2007/relationships/hdphoto" Target="../media/hdphoto1.wdp"/><Relationship Id="rId12" Type="http://schemas.openxmlformats.org/officeDocument/2006/relationships/image" Target="../media/image7.png"/><Relationship Id="rId17" Type="http://schemas.openxmlformats.org/officeDocument/2006/relationships/image" Target="../media/image9.png"/><Relationship Id="rId25" Type="http://schemas.openxmlformats.org/officeDocument/2006/relationships/image" Target="../media/image210.png"/><Relationship Id="rId2" Type="http://schemas.openxmlformats.org/officeDocument/2006/relationships/notesSlide" Target="../notesSlides/notesSlide3.xml"/><Relationship Id="rId16" Type="http://schemas.microsoft.com/office/2007/relationships/hdphoto" Target="../media/hdphoto4.wdp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6.tif"/><Relationship Id="rId24" Type="http://schemas.openxmlformats.org/officeDocument/2006/relationships/image" Target="../media/image200.png"/><Relationship Id="rId5" Type="http://schemas.microsoft.com/office/2007/relationships/hdphoto" Target="../media/hdphoto6.wdp"/><Relationship Id="rId15" Type="http://schemas.microsoft.com/office/2007/relationships/hdphoto" Target="../media/hdphoto3.wdp"/><Relationship Id="rId23" Type="http://schemas.openxmlformats.org/officeDocument/2006/relationships/image" Target="../media/image190.png"/><Relationship Id="rId10" Type="http://schemas.openxmlformats.org/officeDocument/2006/relationships/image" Target="../media/image5.tif"/><Relationship Id="rId19" Type="http://schemas.openxmlformats.org/officeDocument/2006/relationships/image" Target="../media/image170.png"/><Relationship Id="rId4" Type="http://schemas.openxmlformats.org/officeDocument/2006/relationships/image" Target="../media/image18.png"/><Relationship Id="rId9" Type="http://schemas.microsoft.com/office/2007/relationships/hdphoto" Target="../media/hdphoto7.wdp"/><Relationship Id="rId14" Type="http://schemas.microsoft.com/office/2007/relationships/hdphoto" Target="../media/hdphoto2.wdp"/><Relationship Id="rId22" Type="http://schemas.openxmlformats.org/officeDocument/2006/relationships/image" Target="../media/image1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19.png"/><Relationship Id="rId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tif"/><Relationship Id="rId18" Type="http://schemas.microsoft.com/office/2007/relationships/hdphoto" Target="../media/hdphoto11.wdp"/><Relationship Id="rId26" Type="http://schemas.microsoft.com/office/2007/relationships/hdphoto" Target="../media/hdphoto17.wdp"/><Relationship Id="rId3" Type="http://schemas.openxmlformats.org/officeDocument/2006/relationships/image" Target="../media/image17.png"/><Relationship Id="rId21" Type="http://schemas.microsoft.com/office/2007/relationships/hdphoto" Target="../media/hdphoto2.wdp"/><Relationship Id="rId7" Type="http://schemas.microsoft.com/office/2007/relationships/hdphoto" Target="../media/hdphoto1.wdp"/><Relationship Id="rId12" Type="http://schemas.openxmlformats.org/officeDocument/2006/relationships/image" Target="../media/image5.tif"/><Relationship Id="rId17" Type="http://schemas.microsoft.com/office/2007/relationships/hdphoto" Target="../media/hdphoto4.wdp"/><Relationship Id="rId25" Type="http://schemas.microsoft.com/office/2007/relationships/hdphoto" Target="../media/hdphoto16.wdp"/><Relationship Id="rId3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microsoft.com/office/2007/relationships/hdphoto" Target="../media/hdphoto10.wdp"/><Relationship Id="rId20" Type="http://schemas.microsoft.com/office/2007/relationships/hdphoto" Target="../media/hdphoto13.wdp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5.png"/><Relationship Id="rId24" Type="http://schemas.microsoft.com/office/2007/relationships/hdphoto" Target="../media/hdphoto15.wdp"/><Relationship Id="rId32" Type="http://schemas.openxmlformats.org/officeDocument/2006/relationships/image" Target="../media/image27.png"/><Relationship Id="rId5" Type="http://schemas.microsoft.com/office/2007/relationships/hdphoto" Target="../media/hdphoto6.wdp"/><Relationship Id="rId15" Type="http://schemas.openxmlformats.org/officeDocument/2006/relationships/image" Target="../media/image8.png"/><Relationship Id="rId23" Type="http://schemas.openxmlformats.org/officeDocument/2006/relationships/image" Target="../media/image7.png"/><Relationship Id="rId28" Type="http://schemas.microsoft.com/office/2007/relationships/hdphoto" Target="../media/hdphoto19.wdp"/><Relationship Id="rId10" Type="http://schemas.openxmlformats.org/officeDocument/2006/relationships/image" Target="../media/image11.png"/><Relationship Id="rId19" Type="http://schemas.microsoft.com/office/2007/relationships/hdphoto" Target="../media/hdphoto12.wdp"/><Relationship Id="rId31" Type="http://schemas.openxmlformats.org/officeDocument/2006/relationships/image" Target="../media/image130.png"/><Relationship Id="rId4" Type="http://schemas.openxmlformats.org/officeDocument/2006/relationships/image" Target="../media/image18.png"/><Relationship Id="rId9" Type="http://schemas.microsoft.com/office/2007/relationships/hdphoto" Target="../media/hdphoto7.wdp"/><Relationship Id="rId14" Type="http://schemas.openxmlformats.org/officeDocument/2006/relationships/image" Target="../media/image26.png"/><Relationship Id="rId22" Type="http://schemas.microsoft.com/office/2007/relationships/hdphoto" Target="../media/hdphoto14.wdp"/><Relationship Id="rId27" Type="http://schemas.microsoft.com/office/2007/relationships/hdphoto" Target="../media/hdphoto18.wdp"/><Relationship Id="rId30" Type="http://schemas.microsoft.com/office/2007/relationships/hdphoto" Target="../media/hdphoto20.wdp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 descr="黑暗里有星球&#10;&#10;描述已自动生成">
            <a:extLst>
              <a:ext uri="{FF2B5EF4-FFF2-40B4-BE49-F238E27FC236}">
                <a16:creationId xmlns:a16="http://schemas.microsoft.com/office/drawing/2014/main" id="{4CA6385E-767D-2C47-B9B3-46012F1F0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590" y="2205971"/>
            <a:ext cx="2066872" cy="1235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CDED6-6AFD-D2AB-06C0-50111194E9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45158" t="43037" r="45118" b="38235"/>
          <a:stretch/>
        </p:blipFill>
        <p:spPr>
          <a:xfrm rot="16200000">
            <a:off x="1996002" y="900376"/>
            <a:ext cx="734180" cy="1060482"/>
          </a:xfrm>
          <a:prstGeom prst="rect">
            <a:avLst/>
          </a:prstGeom>
        </p:spPr>
      </p:pic>
      <p:pic>
        <p:nvPicPr>
          <p:cNvPr id="268" name="图片 267" descr="卡通人物&#10;&#10;低可信度描述已自动生成">
            <a:extLst>
              <a:ext uri="{FF2B5EF4-FFF2-40B4-BE49-F238E27FC236}">
                <a16:creationId xmlns:a16="http://schemas.microsoft.com/office/drawing/2014/main" id="{701EE0FC-3F1D-D92D-942F-901EE65EC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1171262" y="1880169"/>
            <a:ext cx="4232725" cy="164889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B801A5D-E59F-99BB-AEE6-E1A9881675E2}"/>
              </a:ext>
            </a:extLst>
          </p:cNvPr>
          <p:cNvSpPr/>
          <p:nvPr/>
        </p:nvSpPr>
        <p:spPr>
          <a:xfrm rot="5400000">
            <a:off x="1487023" y="1370200"/>
            <a:ext cx="3299044" cy="2726184"/>
          </a:xfrm>
          <a:prstGeom prst="roundRect">
            <a:avLst>
              <a:gd name="adj" fmla="val 7403"/>
            </a:avLst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258" name="图片 257" descr="图片包含 桌子, 蛋糕, 黑暗, 前&#10;&#10;描述已自动生成">
            <a:extLst>
              <a:ext uri="{FF2B5EF4-FFF2-40B4-BE49-F238E27FC236}">
                <a16:creationId xmlns:a16="http://schemas.microsoft.com/office/drawing/2014/main" id="{C1063D9C-C1C0-2FD7-E243-38F6AB1628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1957" y="3615937"/>
            <a:ext cx="991070" cy="530246"/>
          </a:xfrm>
          <a:prstGeom prst="rect">
            <a:avLst/>
          </a:prstGeom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821E19E-929C-A22F-9783-A85807DCDD41}"/>
              </a:ext>
            </a:extLst>
          </p:cNvPr>
          <p:cNvSpPr/>
          <p:nvPr/>
        </p:nvSpPr>
        <p:spPr>
          <a:xfrm rot="5400000">
            <a:off x="8450568" y="1601683"/>
            <a:ext cx="3299043" cy="2248308"/>
          </a:xfrm>
          <a:prstGeom prst="roundRect">
            <a:avLst>
              <a:gd name="adj" fmla="val 6817"/>
            </a:avLst>
          </a:prstGeom>
          <a:solidFill>
            <a:schemeClr val="accent5">
              <a:lumMod val="20000"/>
              <a:lumOff val="80000"/>
              <a:alpha val="19125"/>
            </a:schemeClr>
          </a:solidFill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40" name="Rounded Rectangle 339">
            <a:extLst>
              <a:ext uri="{FF2B5EF4-FFF2-40B4-BE49-F238E27FC236}">
                <a16:creationId xmlns:a16="http://schemas.microsoft.com/office/drawing/2014/main" id="{41424F2B-C612-A95C-EE36-C15CF9AC9E2B}"/>
              </a:ext>
            </a:extLst>
          </p:cNvPr>
          <p:cNvSpPr/>
          <p:nvPr/>
        </p:nvSpPr>
        <p:spPr>
          <a:xfrm rot="5400000">
            <a:off x="5176973" y="706493"/>
            <a:ext cx="3275072" cy="4048074"/>
          </a:xfrm>
          <a:prstGeom prst="roundRect">
            <a:avLst>
              <a:gd name="adj" fmla="val 7403"/>
            </a:avLst>
          </a:prstGeom>
          <a:solidFill>
            <a:schemeClr val="accent3">
              <a:lumMod val="20000"/>
              <a:lumOff val="80000"/>
              <a:alpha val="19125"/>
            </a:schemeClr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DB48F1-C90B-C084-AA21-18EB68C42C76}"/>
              </a:ext>
            </a:extLst>
          </p:cNvPr>
          <p:cNvSpPr/>
          <p:nvPr/>
        </p:nvSpPr>
        <p:spPr>
          <a:xfrm rot="16200000">
            <a:off x="1114511" y="2559244"/>
            <a:ext cx="370824" cy="37360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4B898D-528C-42F1-857B-EFE6AFF23679}"/>
              </a:ext>
            </a:extLst>
          </p:cNvPr>
          <p:cNvSpPr txBox="1"/>
          <p:nvPr/>
        </p:nvSpPr>
        <p:spPr>
          <a:xfrm>
            <a:off x="2872771" y="3441501"/>
            <a:ext cx="1673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 algn="ctr">
              <a:defRPr b="0" i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2200" dirty="0">
                <a:solidFill>
                  <a:schemeClr val="tx1"/>
                </a:solidFill>
              </a:rPr>
              <a:t>BaTiO</a:t>
            </a:r>
            <a:r>
              <a:rPr lang="en-US" sz="2200" baseline="-25000" dirty="0">
                <a:solidFill>
                  <a:schemeClr val="tx1"/>
                </a:solidFill>
              </a:rPr>
              <a:t>3</a:t>
            </a:r>
          </a:p>
          <a:p>
            <a:r>
              <a:rPr lang="en-US" sz="2200" baseline="30000" dirty="0">
                <a:solidFill>
                  <a:schemeClr val="tx1"/>
                </a:solidFill>
              </a:rPr>
              <a:t>@</a:t>
            </a:r>
            <a:r>
              <a:rPr lang="en-US" sz="2200" dirty="0">
                <a:solidFill>
                  <a:schemeClr val="tx1"/>
                </a:solidFill>
              </a:rPr>
              <a:t>PDMS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9F356-74B0-2CD6-56A7-5AE2ED718F75}"/>
              </a:ext>
            </a:extLst>
          </p:cNvPr>
          <p:cNvSpPr txBox="1"/>
          <p:nvPr/>
        </p:nvSpPr>
        <p:spPr>
          <a:xfrm>
            <a:off x="3218018" y="1192089"/>
            <a:ext cx="105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 algn="ctr">
              <a:defRPr b="0" i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Patch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9DABA1-2366-40B9-3D54-F54EA2F29F40}"/>
              </a:ext>
            </a:extLst>
          </p:cNvPr>
          <p:cNvSpPr txBox="1"/>
          <p:nvPr/>
        </p:nvSpPr>
        <p:spPr>
          <a:xfrm>
            <a:off x="2783320" y="2345773"/>
            <a:ext cx="1973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5260D2-3FF4-2B6A-5B15-3EBDC23E22D4}"/>
              </a:ext>
            </a:extLst>
          </p:cNvPr>
          <p:cNvCxnSpPr>
            <a:cxnSpLocks/>
          </p:cNvCxnSpPr>
          <p:nvPr/>
        </p:nvCxnSpPr>
        <p:spPr>
          <a:xfrm flipV="1">
            <a:off x="2669929" y="1217557"/>
            <a:ext cx="0" cy="41119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A23F39-87FD-5FF9-F315-620404389FF3}"/>
              </a:ext>
            </a:extLst>
          </p:cNvPr>
          <p:cNvSpPr txBox="1"/>
          <p:nvPr/>
        </p:nvSpPr>
        <p:spPr>
          <a:xfrm>
            <a:off x="2473757" y="1527676"/>
            <a:ext cx="1148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6mm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BC1036-9A57-B14B-3D93-5514219D752B}"/>
              </a:ext>
            </a:extLst>
          </p:cNvPr>
          <p:cNvSpPr txBox="1"/>
          <p:nvPr/>
        </p:nvSpPr>
        <p:spPr>
          <a:xfrm>
            <a:off x="2041487" y="3246474"/>
            <a:ext cx="1205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6mm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3F8F57-809F-5A26-1A10-3CCEDFC99E8B}"/>
              </a:ext>
            </a:extLst>
          </p:cNvPr>
          <p:cNvCxnSpPr>
            <a:cxnSpLocks/>
          </p:cNvCxnSpPr>
          <p:nvPr/>
        </p:nvCxnSpPr>
        <p:spPr>
          <a:xfrm>
            <a:off x="4390308" y="2722442"/>
            <a:ext cx="290835" cy="0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>
            <a:extLst>
              <a:ext uri="{FF2B5EF4-FFF2-40B4-BE49-F238E27FC236}">
                <a16:creationId xmlns:a16="http://schemas.microsoft.com/office/drawing/2014/main" id="{B8FA15CE-88D0-47AB-C176-EB667DE3AA99}"/>
              </a:ext>
            </a:extLst>
          </p:cNvPr>
          <p:cNvSpPr/>
          <p:nvPr/>
        </p:nvSpPr>
        <p:spPr>
          <a:xfrm rot="10607398">
            <a:off x="1983326" y="3148401"/>
            <a:ext cx="321651" cy="683945"/>
          </a:xfrm>
          <a:custGeom>
            <a:avLst/>
            <a:gdLst>
              <a:gd name="connsiteX0" fmla="*/ 0 w 433303"/>
              <a:gd name="connsiteY0" fmla="*/ 973666 h 973666"/>
              <a:gd name="connsiteX1" fmla="*/ 431800 w 433303"/>
              <a:gd name="connsiteY1" fmla="*/ 516466 h 973666"/>
              <a:gd name="connsiteX2" fmla="*/ 152400 w 433303"/>
              <a:gd name="connsiteY2" fmla="*/ 0 h 973666"/>
              <a:gd name="connsiteX3" fmla="*/ 152400 w 433303"/>
              <a:gd name="connsiteY3" fmla="*/ 0 h 97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03" h="973666">
                <a:moveTo>
                  <a:pt x="0" y="973666"/>
                </a:moveTo>
                <a:cubicBezTo>
                  <a:pt x="203200" y="826204"/>
                  <a:pt x="406400" y="678743"/>
                  <a:pt x="431800" y="516466"/>
                </a:cubicBezTo>
                <a:cubicBezTo>
                  <a:pt x="457200" y="354189"/>
                  <a:pt x="152400" y="0"/>
                  <a:pt x="152400" y="0"/>
                </a:cubicBezTo>
                <a:lnTo>
                  <a:pt x="152400" y="0"/>
                </a:lnTo>
              </a:path>
            </a:pathLst>
          </a:custGeom>
          <a:ln w="22225">
            <a:solidFill>
              <a:srgbClr val="0070C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2561BB7-FBF3-3FF1-1EAB-0134E63FA24E}"/>
              </a:ext>
            </a:extLst>
          </p:cNvPr>
          <p:cNvSpPr/>
          <p:nvPr/>
        </p:nvSpPr>
        <p:spPr>
          <a:xfrm rot="20565851">
            <a:off x="2341868" y="1553237"/>
            <a:ext cx="433303" cy="964865"/>
          </a:xfrm>
          <a:custGeom>
            <a:avLst/>
            <a:gdLst>
              <a:gd name="connsiteX0" fmla="*/ 0 w 433303"/>
              <a:gd name="connsiteY0" fmla="*/ 973666 h 973666"/>
              <a:gd name="connsiteX1" fmla="*/ 431800 w 433303"/>
              <a:gd name="connsiteY1" fmla="*/ 516466 h 973666"/>
              <a:gd name="connsiteX2" fmla="*/ 152400 w 433303"/>
              <a:gd name="connsiteY2" fmla="*/ 0 h 973666"/>
              <a:gd name="connsiteX3" fmla="*/ 152400 w 433303"/>
              <a:gd name="connsiteY3" fmla="*/ 0 h 97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03" h="973666">
                <a:moveTo>
                  <a:pt x="0" y="973666"/>
                </a:moveTo>
                <a:cubicBezTo>
                  <a:pt x="203200" y="826204"/>
                  <a:pt x="406400" y="678743"/>
                  <a:pt x="431800" y="516466"/>
                </a:cubicBezTo>
                <a:cubicBezTo>
                  <a:pt x="457200" y="354189"/>
                  <a:pt x="152400" y="0"/>
                  <a:pt x="152400" y="0"/>
                </a:cubicBezTo>
                <a:lnTo>
                  <a:pt x="152400" y="0"/>
                </a:lnTo>
              </a:path>
            </a:pathLst>
          </a:custGeom>
          <a:ln w="22225">
            <a:solidFill>
              <a:srgbClr val="0070C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4C415D-E832-C604-0EDF-9F847CE9C7D2}"/>
              </a:ext>
            </a:extLst>
          </p:cNvPr>
          <p:cNvCxnSpPr>
            <a:cxnSpLocks/>
          </p:cNvCxnSpPr>
          <p:nvPr/>
        </p:nvCxnSpPr>
        <p:spPr>
          <a:xfrm>
            <a:off x="2401742" y="3739639"/>
            <a:ext cx="432065" cy="141421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384D09-BF9C-2C89-FD88-37AFD78B3E6C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1299924" y="2931459"/>
            <a:ext cx="496754" cy="1362699"/>
          </a:xfrm>
          <a:prstGeom prst="line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A57CD1-AB51-698E-66A5-63D2F672C6A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299924" y="1203795"/>
            <a:ext cx="496754" cy="1356840"/>
          </a:xfrm>
          <a:prstGeom prst="line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Down Arrow 70">
            <a:extLst>
              <a:ext uri="{FF2B5EF4-FFF2-40B4-BE49-F238E27FC236}">
                <a16:creationId xmlns:a16="http://schemas.microsoft.com/office/drawing/2014/main" id="{5E63DEC4-097A-8B93-96AE-E64D482FBAC8}"/>
              </a:ext>
            </a:extLst>
          </p:cNvPr>
          <p:cNvSpPr/>
          <p:nvPr/>
        </p:nvSpPr>
        <p:spPr>
          <a:xfrm>
            <a:off x="5501208" y="2508489"/>
            <a:ext cx="188675" cy="404994"/>
          </a:xfrm>
          <a:prstGeom prst="downArrow">
            <a:avLst/>
          </a:prstGeom>
          <a:gradFill flip="none" rotWithShape="1">
            <a:gsLst>
              <a:gs pos="0">
                <a:srgbClr val="F9671B"/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82584A-BAB7-5C49-6DEB-53BAD52A321B}"/>
              </a:ext>
            </a:extLst>
          </p:cNvPr>
          <p:cNvSpPr txBox="1"/>
          <p:nvPr/>
        </p:nvSpPr>
        <p:spPr>
          <a:xfrm>
            <a:off x="5873829" y="2396239"/>
            <a:ext cx="2091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increasing</a:t>
            </a:r>
          </a:p>
        </p:txBody>
      </p:sp>
      <p:pic>
        <p:nvPicPr>
          <p:cNvPr id="41" name="Picture 40" descr="A close-up of a microscope&#10;&#10;Description automatically generated">
            <a:extLst>
              <a:ext uri="{FF2B5EF4-FFF2-40B4-BE49-F238E27FC236}">
                <a16:creationId xmlns:a16="http://schemas.microsoft.com/office/drawing/2014/main" id="{797771E2-C87E-9D25-01C8-771873B57B1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9118"/>
          <a:stretch/>
        </p:blipFill>
        <p:spPr>
          <a:xfrm>
            <a:off x="9112971" y="1171370"/>
            <a:ext cx="1976757" cy="1347387"/>
          </a:xfrm>
          <a:prstGeom prst="rect">
            <a:avLst/>
          </a:prstGeom>
        </p:spPr>
      </p:pic>
      <p:pic>
        <p:nvPicPr>
          <p:cNvPr id="43" name="Picture 42" descr="Close-up of a microscope image of a cell&#10;&#10;Description automatically generated">
            <a:extLst>
              <a:ext uri="{FF2B5EF4-FFF2-40B4-BE49-F238E27FC236}">
                <a16:creationId xmlns:a16="http://schemas.microsoft.com/office/drawing/2014/main" id="{7EDDEAAD-3DBB-4B10-4D6C-E231446A623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10948"/>
          <a:stretch/>
        </p:blipFill>
        <p:spPr>
          <a:xfrm>
            <a:off x="9112971" y="2690110"/>
            <a:ext cx="1983284" cy="132460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5346B82-A7B1-C6DD-669F-2F5E595FD029}"/>
              </a:ext>
            </a:extLst>
          </p:cNvPr>
          <p:cNvSpPr txBox="1"/>
          <p:nvPr/>
        </p:nvSpPr>
        <p:spPr>
          <a:xfrm>
            <a:off x="9014900" y="4023085"/>
            <a:ext cx="2248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BaTiO3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676CEB-8F63-A40E-2B63-898FEE74EF55}"/>
              </a:ext>
            </a:extLst>
          </p:cNvPr>
          <p:cNvSpPr/>
          <p:nvPr/>
        </p:nvSpPr>
        <p:spPr>
          <a:xfrm>
            <a:off x="9945420" y="3205446"/>
            <a:ext cx="457200" cy="352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960C536-DD09-0C1E-BA14-212020751C29}"/>
              </a:ext>
            </a:extLst>
          </p:cNvPr>
          <p:cNvCxnSpPr>
            <a:cxnSpLocks/>
            <a:stCxn id="53" idx="0"/>
            <a:endCxn id="41" idx="2"/>
          </p:cNvCxnSpPr>
          <p:nvPr/>
        </p:nvCxnSpPr>
        <p:spPr>
          <a:xfrm flipH="1" flipV="1">
            <a:off x="10101350" y="2518757"/>
            <a:ext cx="72670" cy="6866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1" name="Rectangle 213">
            <a:extLst>
              <a:ext uri="{FF2B5EF4-FFF2-40B4-BE49-F238E27FC236}">
                <a16:creationId xmlns:a16="http://schemas.microsoft.com/office/drawing/2014/main" id="{F9029FF1-B6F3-1184-E01B-CAD9A30A241B}"/>
              </a:ext>
            </a:extLst>
          </p:cNvPr>
          <p:cNvSpPr/>
          <p:nvPr/>
        </p:nvSpPr>
        <p:spPr>
          <a:xfrm>
            <a:off x="6709964" y="2260672"/>
            <a:ext cx="1702117" cy="68629"/>
          </a:xfrm>
          <a:prstGeom prst="rect">
            <a:avLst/>
          </a:prstGeom>
          <a:solidFill>
            <a:schemeClr val="accent2"/>
          </a:solidFill>
          <a:ln w="3175">
            <a:noFill/>
          </a:ln>
          <a:scene3d>
            <a:camera prst="orthographicFront"/>
            <a:lightRig rig="threePt" dir="t"/>
          </a:scene3d>
          <a:sp3d>
            <a:bevelT w="317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13">
            <a:extLst>
              <a:ext uri="{FF2B5EF4-FFF2-40B4-BE49-F238E27FC236}">
                <a16:creationId xmlns:a16="http://schemas.microsoft.com/office/drawing/2014/main" id="{06CE5308-9174-D0E5-1AC1-0D605BBF0C0C}"/>
              </a:ext>
            </a:extLst>
          </p:cNvPr>
          <p:cNvSpPr/>
          <p:nvPr/>
        </p:nvSpPr>
        <p:spPr>
          <a:xfrm>
            <a:off x="6716487" y="1400582"/>
            <a:ext cx="1702117" cy="68629"/>
          </a:xfrm>
          <a:prstGeom prst="rect">
            <a:avLst/>
          </a:prstGeom>
          <a:solidFill>
            <a:schemeClr val="accent2"/>
          </a:solidFill>
          <a:ln w="3175">
            <a:noFill/>
          </a:ln>
          <a:scene3d>
            <a:camera prst="orthographicFront"/>
            <a:lightRig rig="threePt" dir="t"/>
          </a:scene3d>
          <a:sp3d>
            <a:bevelT w="317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C43C24E9-6E85-9CE6-822C-906E9427791E}"/>
              </a:ext>
            </a:extLst>
          </p:cNvPr>
          <p:cNvGrpSpPr/>
          <p:nvPr/>
        </p:nvGrpSpPr>
        <p:grpSpPr>
          <a:xfrm>
            <a:off x="6577222" y="1410222"/>
            <a:ext cx="596161" cy="640531"/>
            <a:chOff x="5911727" y="4793443"/>
            <a:chExt cx="640531" cy="640531"/>
          </a:xfrm>
        </p:grpSpPr>
        <p:pic>
          <p:nvPicPr>
            <p:cNvPr id="328" name="Picture 4" descr="Light PNGs for Free Download">
              <a:extLst>
                <a:ext uri="{FF2B5EF4-FFF2-40B4-BE49-F238E27FC236}">
                  <a16:creationId xmlns:a16="http://schemas.microsoft.com/office/drawing/2014/main" id="{604ADA5E-18F7-E96F-1498-091C7BE741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9" name="Picture 328">
              <a:extLst>
                <a:ext uri="{FF2B5EF4-FFF2-40B4-BE49-F238E27FC236}">
                  <a16:creationId xmlns:a16="http://schemas.microsoft.com/office/drawing/2014/main" id="{E445239C-9DDC-B86C-9BBA-EFB1F3614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96321885-595D-D5BC-D97B-0A45744B77DC}"/>
              </a:ext>
            </a:extLst>
          </p:cNvPr>
          <p:cNvGrpSpPr/>
          <p:nvPr/>
        </p:nvGrpSpPr>
        <p:grpSpPr>
          <a:xfrm>
            <a:off x="6726612" y="1712517"/>
            <a:ext cx="596161" cy="640531"/>
            <a:chOff x="5911727" y="4793443"/>
            <a:chExt cx="640531" cy="640531"/>
          </a:xfrm>
        </p:grpSpPr>
        <p:pic>
          <p:nvPicPr>
            <p:cNvPr id="326" name="Picture 4" descr="Light PNGs for Free Download">
              <a:extLst>
                <a:ext uri="{FF2B5EF4-FFF2-40B4-BE49-F238E27FC236}">
                  <a16:creationId xmlns:a16="http://schemas.microsoft.com/office/drawing/2014/main" id="{B6712FFE-F791-2FD3-4F84-2C7EA43263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7" name="Picture 326">
              <a:extLst>
                <a:ext uri="{FF2B5EF4-FFF2-40B4-BE49-F238E27FC236}">
                  <a16:creationId xmlns:a16="http://schemas.microsoft.com/office/drawing/2014/main" id="{D5300CF8-E8AB-F0DD-9457-02029E4DB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FCBA4856-2975-204B-0CD8-5E511AF38036}"/>
              </a:ext>
            </a:extLst>
          </p:cNvPr>
          <p:cNvGrpSpPr/>
          <p:nvPr/>
        </p:nvGrpSpPr>
        <p:grpSpPr>
          <a:xfrm>
            <a:off x="6895708" y="1424192"/>
            <a:ext cx="596161" cy="640531"/>
            <a:chOff x="5911727" y="4793443"/>
            <a:chExt cx="640531" cy="640531"/>
          </a:xfrm>
        </p:grpSpPr>
        <p:pic>
          <p:nvPicPr>
            <p:cNvPr id="324" name="Picture 4" descr="Light PNGs for Free Download">
              <a:extLst>
                <a:ext uri="{FF2B5EF4-FFF2-40B4-BE49-F238E27FC236}">
                  <a16:creationId xmlns:a16="http://schemas.microsoft.com/office/drawing/2014/main" id="{F310F281-8F8B-B74A-F37B-1AE1E6C6E9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5" name="Picture 324">
              <a:extLst>
                <a:ext uri="{FF2B5EF4-FFF2-40B4-BE49-F238E27FC236}">
                  <a16:creationId xmlns:a16="http://schemas.microsoft.com/office/drawing/2014/main" id="{DAB28CAE-76E0-6548-C5D7-8B82C3650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C2654DFA-CAAF-7C79-4B22-77AECC0FAD87}"/>
              </a:ext>
            </a:extLst>
          </p:cNvPr>
          <p:cNvGrpSpPr/>
          <p:nvPr/>
        </p:nvGrpSpPr>
        <p:grpSpPr>
          <a:xfrm>
            <a:off x="7095789" y="1704576"/>
            <a:ext cx="596161" cy="640531"/>
            <a:chOff x="5911727" y="4793443"/>
            <a:chExt cx="640531" cy="640531"/>
          </a:xfrm>
        </p:grpSpPr>
        <p:pic>
          <p:nvPicPr>
            <p:cNvPr id="322" name="Picture 4" descr="Light PNGs for Free Download">
              <a:extLst>
                <a:ext uri="{FF2B5EF4-FFF2-40B4-BE49-F238E27FC236}">
                  <a16:creationId xmlns:a16="http://schemas.microsoft.com/office/drawing/2014/main" id="{0950284A-9447-855D-05B5-EBC901327A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3" name="Picture 322">
              <a:extLst>
                <a:ext uri="{FF2B5EF4-FFF2-40B4-BE49-F238E27FC236}">
                  <a16:creationId xmlns:a16="http://schemas.microsoft.com/office/drawing/2014/main" id="{D15D6B12-ABE2-B6D3-AA6A-BA460D28E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9ABB314-1BD1-D619-EF05-116476255B90}"/>
              </a:ext>
            </a:extLst>
          </p:cNvPr>
          <p:cNvGrpSpPr/>
          <p:nvPr/>
        </p:nvGrpSpPr>
        <p:grpSpPr>
          <a:xfrm>
            <a:off x="7182065" y="1419339"/>
            <a:ext cx="596161" cy="640531"/>
            <a:chOff x="5911727" y="4793443"/>
            <a:chExt cx="640531" cy="640531"/>
          </a:xfrm>
        </p:grpSpPr>
        <p:pic>
          <p:nvPicPr>
            <p:cNvPr id="320" name="Picture 4" descr="Light PNGs for Free Download">
              <a:extLst>
                <a:ext uri="{FF2B5EF4-FFF2-40B4-BE49-F238E27FC236}">
                  <a16:creationId xmlns:a16="http://schemas.microsoft.com/office/drawing/2014/main" id="{B0ADD611-34BB-1546-F988-6CD7CF12E5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1" name="Picture 320">
              <a:extLst>
                <a:ext uri="{FF2B5EF4-FFF2-40B4-BE49-F238E27FC236}">
                  <a16:creationId xmlns:a16="http://schemas.microsoft.com/office/drawing/2014/main" id="{138D7073-B96A-37B5-1B8B-EF1EEC027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08920C86-363E-9B63-EE26-0858177E2C64}"/>
              </a:ext>
            </a:extLst>
          </p:cNvPr>
          <p:cNvGrpSpPr/>
          <p:nvPr/>
        </p:nvGrpSpPr>
        <p:grpSpPr>
          <a:xfrm>
            <a:off x="7416282" y="1688160"/>
            <a:ext cx="596161" cy="640531"/>
            <a:chOff x="5911727" y="4793443"/>
            <a:chExt cx="640531" cy="640531"/>
          </a:xfrm>
        </p:grpSpPr>
        <p:pic>
          <p:nvPicPr>
            <p:cNvPr id="318" name="Picture 4" descr="Light PNGs for Free Download">
              <a:extLst>
                <a:ext uri="{FF2B5EF4-FFF2-40B4-BE49-F238E27FC236}">
                  <a16:creationId xmlns:a16="http://schemas.microsoft.com/office/drawing/2014/main" id="{55932981-DDD7-480A-620B-A19B0C4F4C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9" name="Picture 318">
              <a:extLst>
                <a:ext uri="{FF2B5EF4-FFF2-40B4-BE49-F238E27FC236}">
                  <a16:creationId xmlns:a16="http://schemas.microsoft.com/office/drawing/2014/main" id="{85013B7C-CA91-0F2F-5C59-F8CFBB280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37CC314D-98B3-F3A2-8852-287FD9196D3D}"/>
              </a:ext>
            </a:extLst>
          </p:cNvPr>
          <p:cNvGrpSpPr/>
          <p:nvPr/>
        </p:nvGrpSpPr>
        <p:grpSpPr>
          <a:xfrm>
            <a:off x="7539776" y="1421161"/>
            <a:ext cx="596161" cy="640531"/>
            <a:chOff x="5911727" y="4793443"/>
            <a:chExt cx="640531" cy="640531"/>
          </a:xfrm>
        </p:grpSpPr>
        <p:pic>
          <p:nvPicPr>
            <p:cNvPr id="316" name="Picture 4" descr="Light PNGs for Free Download">
              <a:extLst>
                <a:ext uri="{FF2B5EF4-FFF2-40B4-BE49-F238E27FC236}">
                  <a16:creationId xmlns:a16="http://schemas.microsoft.com/office/drawing/2014/main" id="{06116858-7416-1687-6127-F94F647C98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7" name="Picture 316">
              <a:extLst>
                <a:ext uri="{FF2B5EF4-FFF2-40B4-BE49-F238E27FC236}">
                  <a16:creationId xmlns:a16="http://schemas.microsoft.com/office/drawing/2014/main" id="{9A7CF8B5-6952-8BCF-0ED7-200B9EE56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05D804E3-8590-584E-6B22-036F4BD999AD}"/>
              </a:ext>
            </a:extLst>
          </p:cNvPr>
          <p:cNvGrpSpPr/>
          <p:nvPr/>
        </p:nvGrpSpPr>
        <p:grpSpPr>
          <a:xfrm>
            <a:off x="7755252" y="1665972"/>
            <a:ext cx="596161" cy="640531"/>
            <a:chOff x="5911727" y="4793443"/>
            <a:chExt cx="640531" cy="640531"/>
          </a:xfrm>
        </p:grpSpPr>
        <p:pic>
          <p:nvPicPr>
            <p:cNvPr id="314" name="Picture 4" descr="Light PNGs for Free Download">
              <a:extLst>
                <a:ext uri="{FF2B5EF4-FFF2-40B4-BE49-F238E27FC236}">
                  <a16:creationId xmlns:a16="http://schemas.microsoft.com/office/drawing/2014/main" id="{D3E7B3E3-09BC-83D5-D2CE-3D1383EBDB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5" name="Picture 314">
              <a:extLst>
                <a:ext uri="{FF2B5EF4-FFF2-40B4-BE49-F238E27FC236}">
                  <a16:creationId xmlns:a16="http://schemas.microsoft.com/office/drawing/2014/main" id="{AB68A41F-1D0D-C3AA-87E3-28F12A10E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75CF2A15-793F-C94E-4882-13BC8722C15E}"/>
              </a:ext>
            </a:extLst>
          </p:cNvPr>
          <p:cNvGrpSpPr/>
          <p:nvPr/>
        </p:nvGrpSpPr>
        <p:grpSpPr>
          <a:xfrm>
            <a:off x="7911096" y="1405789"/>
            <a:ext cx="596161" cy="640531"/>
            <a:chOff x="5911727" y="4793443"/>
            <a:chExt cx="640531" cy="640531"/>
          </a:xfrm>
        </p:grpSpPr>
        <p:pic>
          <p:nvPicPr>
            <p:cNvPr id="312" name="Picture 4" descr="Light PNGs for Free Download">
              <a:extLst>
                <a:ext uri="{FF2B5EF4-FFF2-40B4-BE49-F238E27FC236}">
                  <a16:creationId xmlns:a16="http://schemas.microsoft.com/office/drawing/2014/main" id="{59D4A720-9F5B-DBBB-4FDB-F7EBA235DA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3" name="Picture 312">
              <a:extLst>
                <a:ext uri="{FF2B5EF4-FFF2-40B4-BE49-F238E27FC236}">
                  <a16:creationId xmlns:a16="http://schemas.microsoft.com/office/drawing/2014/main" id="{867E24FA-9AAA-4530-9EB0-56884A95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8ECB32-6E4F-1358-248B-8F4F9125DD1C}"/>
              </a:ext>
            </a:extLst>
          </p:cNvPr>
          <p:cNvGrpSpPr/>
          <p:nvPr/>
        </p:nvGrpSpPr>
        <p:grpSpPr>
          <a:xfrm>
            <a:off x="6979811" y="2783772"/>
            <a:ext cx="610189" cy="699613"/>
            <a:chOff x="6951323" y="2396313"/>
            <a:chExt cx="610189" cy="699613"/>
          </a:xfrm>
        </p:grpSpPr>
        <p:pic>
          <p:nvPicPr>
            <p:cNvPr id="330" name="Picture 329">
              <a:extLst>
                <a:ext uri="{FF2B5EF4-FFF2-40B4-BE49-F238E27FC236}">
                  <a16:creationId xmlns:a16="http://schemas.microsoft.com/office/drawing/2014/main" id="{A40DA258-673E-2FEE-5A2C-F53D58F3B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023" b="89850" l="9914" r="89655">
                          <a14:foregroundMark x1="31466" y1="9023" x2="39655" y2="97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51323" y="2396313"/>
              <a:ext cx="610189" cy="699613"/>
            </a:xfrm>
            <a:prstGeom prst="rect">
              <a:avLst/>
            </a:prstGeom>
          </p:spPr>
        </p:pic>
        <p:sp>
          <p:nvSpPr>
            <p:cNvPr id="335" name="Cross 334">
              <a:extLst>
                <a:ext uri="{FF2B5EF4-FFF2-40B4-BE49-F238E27FC236}">
                  <a16:creationId xmlns:a16="http://schemas.microsoft.com/office/drawing/2014/main" id="{5FB214F3-DD31-A44F-520F-197DBDB6801D}"/>
                </a:ext>
              </a:extLst>
            </p:cNvPr>
            <p:cNvSpPr/>
            <p:nvPr/>
          </p:nvSpPr>
          <p:spPr>
            <a:xfrm>
              <a:off x="7267015" y="2447364"/>
              <a:ext cx="149455" cy="149455"/>
            </a:xfrm>
            <a:prstGeom prst="plus">
              <a:avLst>
                <a:gd name="adj" fmla="val 39871"/>
              </a:avLst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9DE9CB45-5643-5DF2-20A2-3E113E70B204}"/>
                  </a:ext>
                </a:extLst>
              </p:cNvPr>
              <p:cNvSpPr txBox="1"/>
              <p:nvPr/>
            </p:nvSpPr>
            <p:spPr>
              <a:xfrm>
                <a:off x="6996328" y="3522325"/>
                <a:ext cx="1362296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9DE9CB45-5643-5DF2-20A2-3E113E70B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328" y="3522325"/>
                <a:ext cx="1362296" cy="7861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504AAF57-7DFC-DF94-6F03-D23B518F626E}"/>
              </a:ext>
            </a:extLst>
          </p:cNvPr>
          <p:cNvGrpSpPr/>
          <p:nvPr/>
        </p:nvGrpSpPr>
        <p:grpSpPr>
          <a:xfrm>
            <a:off x="4737875" y="1061878"/>
            <a:ext cx="1645920" cy="1554480"/>
            <a:chOff x="5484870" y="4809306"/>
            <a:chExt cx="1779107" cy="164313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F8E0D4-3B0E-DD12-1E35-EB60BB74834E}"/>
                </a:ext>
              </a:extLst>
            </p:cNvPr>
            <p:cNvSpPr txBox="1"/>
            <p:nvPr/>
          </p:nvSpPr>
          <p:spPr>
            <a:xfrm>
              <a:off x="5484870" y="4918239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9F7FF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</a:t>
              </a:r>
              <a:r>
                <a:rPr lang="en-US" b="1" baseline="30000" dirty="0">
                  <a:solidFill>
                    <a:srgbClr val="9F7FF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2+</a:t>
              </a:r>
            </a:p>
          </p:txBody>
        </p:sp>
        <p:pic>
          <p:nvPicPr>
            <p:cNvPr id="22" name="Picture 21" descr="A diagram of a molecule&#10;&#10;Description automatically generated">
              <a:extLst>
                <a:ext uri="{FF2B5EF4-FFF2-40B4-BE49-F238E27FC236}">
                  <a16:creationId xmlns:a16="http://schemas.microsoft.com/office/drawing/2014/main" id="{2C8C251C-62C0-CB86-F000-DCEAE9475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alphaModFix/>
            </a:blip>
            <a:srcRect l="29014" t="9398" r="28645" b="4896"/>
            <a:stretch/>
          </p:blipFill>
          <p:spPr>
            <a:xfrm>
              <a:off x="5829924" y="4809306"/>
              <a:ext cx="1434053" cy="164313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C27341-66E7-BD1E-8A2F-4C44BC257FA8}"/>
                </a:ext>
              </a:extLst>
            </p:cNvPr>
            <p:cNvSpPr txBox="1"/>
            <p:nvPr/>
          </p:nvSpPr>
          <p:spPr>
            <a:xfrm>
              <a:off x="6032209" y="5168302"/>
              <a:ext cx="5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</a:t>
              </a:r>
              <a:r>
                <a:rPr lang="en-US" b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4+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26D94-C57F-BD5E-5CE8-74CCB7381DB5}"/>
                </a:ext>
              </a:extLst>
            </p:cNvPr>
            <p:cNvSpPr txBox="1"/>
            <p:nvPr/>
          </p:nvSpPr>
          <p:spPr>
            <a:xfrm>
              <a:off x="6067795" y="5855857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8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b="1" baseline="30000" dirty="0">
                  <a:solidFill>
                    <a:srgbClr val="008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D28C6D4-475E-A14B-7C12-CB99AC4B503A}"/>
                </a:ext>
              </a:extLst>
            </p:cNvPr>
            <p:cNvSpPr/>
            <p:nvPr/>
          </p:nvSpPr>
          <p:spPr>
            <a:xfrm>
              <a:off x="6726835" y="5256007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1509D8F-40D4-77AB-0E52-0D644AE173F7}"/>
                </a:ext>
              </a:extLst>
            </p:cNvPr>
            <p:cNvSpPr/>
            <p:nvPr/>
          </p:nvSpPr>
          <p:spPr>
            <a:xfrm>
              <a:off x="7036462" y="4959317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D300015-8C6A-146A-95AD-EC5223DB9069}"/>
                </a:ext>
              </a:extLst>
            </p:cNvPr>
            <p:cNvSpPr/>
            <p:nvPr/>
          </p:nvSpPr>
          <p:spPr>
            <a:xfrm>
              <a:off x="7038022" y="5837255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55833E7-980E-CB24-58E6-8F4F867B3175}"/>
                </a:ext>
              </a:extLst>
            </p:cNvPr>
            <p:cNvSpPr/>
            <p:nvPr/>
          </p:nvSpPr>
          <p:spPr>
            <a:xfrm>
              <a:off x="6726835" y="6129177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275AA0D-5B8D-6B97-A6C0-1AEB46A61BC5}"/>
                </a:ext>
              </a:extLst>
            </p:cNvPr>
            <p:cNvSpPr/>
            <p:nvPr/>
          </p:nvSpPr>
          <p:spPr>
            <a:xfrm>
              <a:off x="6162064" y="5729353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9294B41-01C6-2B41-67C2-50328DE730C1}"/>
                </a:ext>
              </a:extLst>
            </p:cNvPr>
            <p:cNvSpPr/>
            <p:nvPr/>
          </p:nvSpPr>
          <p:spPr>
            <a:xfrm>
              <a:off x="6162236" y="4851548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B937CEC-DFAD-2123-7D0D-B1DFABF83190}"/>
                </a:ext>
              </a:extLst>
            </p:cNvPr>
            <p:cNvSpPr/>
            <p:nvPr/>
          </p:nvSpPr>
          <p:spPr>
            <a:xfrm>
              <a:off x="5858183" y="5145000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9EDA525-3BB6-3EEA-D6CA-F8CD446F6345}"/>
                </a:ext>
              </a:extLst>
            </p:cNvPr>
            <p:cNvSpPr/>
            <p:nvPr/>
          </p:nvSpPr>
          <p:spPr>
            <a:xfrm>
              <a:off x="5852848" y="6021783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BDE6A18-CFAC-BDF9-1EB0-955F054F07F1}"/>
              </a:ext>
            </a:extLst>
          </p:cNvPr>
          <p:cNvGrpSpPr/>
          <p:nvPr/>
        </p:nvGrpSpPr>
        <p:grpSpPr>
          <a:xfrm>
            <a:off x="4712456" y="2727486"/>
            <a:ext cx="1737360" cy="1645920"/>
            <a:chOff x="7778982" y="4525468"/>
            <a:chExt cx="1800398" cy="1757467"/>
          </a:xfrm>
        </p:grpSpPr>
        <p:pic>
          <p:nvPicPr>
            <p:cNvPr id="34" name="Picture 33" descr="A diagram of a crystal structure&#10;&#10;Description automatically generated">
              <a:extLst>
                <a:ext uri="{FF2B5EF4-FFF2-40B4-BE49-F238E27FC236}">
                  <a16:creationId xmlns:a16="http://schemas.microsoft.com/office/drawing/2014/main" id="{AF8A8122-2872-33D1-EED9-89676ADF1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alphaModFix/>
            </a:blip>
            <a:srcRect l="27355" t="7956" r="32061" b="14491"/>
            <a:stretch/>
          </p:blipFill>
          <p:spPr>
            <a:xfrm>
              <a:off x="7954625" y="4525468"/>
              <a:ext cx="1624755" cy="175746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C76B83-59B6-B779-514A-A4A7057C59E2}"/>
                </a:ext>
              </a:extLst>
            </p:cNvPr>
            <p:cNvSpPr txBox="1"/>
            <p:nvPr/>
          </p:nvSpPr>
          <p:spPr>
            <a:xfrm>
              <a:off x="7778982" y="488667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9F7FF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</a:t>
              </a:r>
              <a:r>
                <a:rPr lang="en-US" b="1" baseline="30000" dirty="0">
                  <a:solidFill>
                    <a:srgbClr val="9F7FF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2+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5213D9-6269-D02B-4F28-ADC0BBF42600}"/>
                </a:ext>
              </a:extLst>
            </p:cNvPr>
            <p:cNvSpPr txBox="1"/>
            <p:nvPr/>
          </p:nvSpPr>
          <p:spPr>
            <a:xfrm>
              <a:off x="8342201" y="5134713"/>
              <a:ext cx="5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</a:t>
              </a:r>
              <a:r>
                <a:rPr lang="en-US" b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4+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A87511-B77B-97A8-98A7-033AEDF1AB53}"/>
                </a:ext>
              </a:extLst>
            </p:cNvPr>
            <p:cNvSpPr txBox="1"/>
            <p:nvPr/>
          </p:nvSpPr>
          <p:spPr>
            <a:xfrm>
              <a:off x="8301883" y="5796435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8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b="1" baseline="30000" dirty="0">
                  <a:solidFill>
                    <a:srgbClr val="008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2-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7CB2D2C-324C-2444-5A92-B031E0F9068E}"/>
                </a:ext>
              </a:extLst>
            </p:cNvPr>
            <p:cNvSpPr/>
            <p:nvPr/>
          </p:nvSpPr>
          <p:spPr>
            <a:xfrm>
              <a:off x="9031550" y="5197990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66D8D2D-6880-686F-CA69-CCC220659CA1}"/>
                </a:ext>
              </a:extLst>
            </p:cNvPr>
            <p:cNvSpPr/>
            <p:nvPr/>
          </p:nvSpPr>
          <p:spPr>
            <a:xfrm>
              <a:off x="9341177" y="4901300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199E8BB-81A4-8440-7128-DDB6F90194F8}"/>
                </a:ext>
              </a:extLst>
            </p:cNvPr>
            <p:cNvSpPr/>
            <p:nvPr/>
          </p:nvSpPr>
          <p:spPr>
            <a:xfrm>
              <a:off x="9342737" y="5779238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5FD5329-D101-8D1B-0669-1B889CDCBAC9}"/>
                </a:ext>
              </a:extLst>
            </p:cNvPr>
            <p:cNvSpPr/>
            <p:nvPr/>
          </p:nvSpPr>
          <p:spPr>
            <a:xfrm>
              <a:off x="9031550" y="6071160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AF2183C-C462-7847-9B8B-662CB91DCCAB}"/>
                </a:ext>
              </a:extLst>
            </p:cNvPr>
            <p:cNvSpPr/>
            <p:nvPr/>
          </p:nvSpPr>
          <p:spPr>
            <a:xfrm>
              <a:off x="8466779" y="5671336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34E75A6-2026-346E-7BA0-A322A967AECF}"/>
                </a:ext>
              </a:extLst>
            </p:cNvPr>
            <p:cNvSpPr/>
            <p:nvPr/>
          </p:nvSpPr>
          <p:spPr>
            <a:xfrm>
              <a:off x="8466951" y="4793531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587DA3B-12B7-8EA4-1FA3-5094D954230E}"/>
                </a:ext>
              </a:extLst>
            </p:cNvPr>
            <p:cNvSpPr/>
            <p:nvPr/>
          </p:nvSpPr>
          <p:spPr>
            <a:xfrm>
              <a:off x="8162898" y="5086983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D26D9C6-3CCD-E08A-0197-46048D8E79D7}"/>
                </a:ext>
              </a:extLst>
            </p:cNvPr>
            <p:cNvSpPr/>
            <p:nvPr/>
          </p:nvSpPr>
          <p:spPr>
            <a:xfrm>
              <a:off x="8157563" y="5963766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EF65FB3-B834-78DB-1E90-DDFE8FFB603A}"/>
              </a:ext>
            </a:extLst>
          </p:cNvPr>
          <p:cNvCxnSpPr/>
          <p:nvPr/>
        </p:nvCxnSpPr>
        <p:spPr>
          <a:xfrm>
            <a:off x="6726612" y="1340940"/>
            <a:ext cx="168546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372E84F-2B1B-B3B8-4E68-F68B8F53ACBD}"/>
                  </a:ext>
                </a:extLst>
              </p:cNvPr>
              <p:cNvSpPr txBox="1"/>
              <p:nvPr/>
            </p:nvSpPr>
            <p:spPr>
              <a:xfrm>
                <a:off x="7136339" y="1048977"/>
                <a:ext cx="7729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372E84F-2B1B-B3B8-4E68-F68B8F53A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339" y="1048977"/>
                <a:ext cx="77292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B1354EF-7FE3-6E66-9959-63F121824EEE}"/>
              </a:ext>
            </a:extLst>
          </p:cNvPr>
          <p:cNvCxnSpPr>
            <a:cxnSpLocks/>
          </p:cNvCxnSpPr>
          <p:nvPr/>
        </p:nvCxnSpPr>
        <p:spPr>
          <a:xfrm flipH="1">
            <a:off x="8308834" y="1469211"/>
            <a:ext cx="5430" cy="7982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EAB7FFD-A9FF-8951-850B-0F2B89A8C3A4}"/>
                  </a:ext>
                </a:extLst>
              </p:cNvPr>
              <p:cNvSpPr txBox="1"/>
              <p:nvPr/>
            </p:nvSpPr>
            <p:spPr>
              <a:xfrm>
                <a:off x="8065621" y="1884376"/>
                <a:ext cx="7729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EAB7FFD-A9FF-8951-850B-0F2B89A8C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621" y="1884376"/>
                <a:ext cx="77292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C6184B8-269F-3074-DD24-9F998F9E5E89}"/>
                  </a:ext>
                </a:extLst>
              </p:cNvPr>
              <p:cNvSpPr txBox="1"/>
              <p:nvPr/>
            </p:nvSpPr>
            <p:spPr>
              <a:xfrm>
                <a:off x="6514350" y="1695158"/>
                <a:ext cx="5448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C6184B8-269F-3074-DD24-9F998F9E5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350" y="1695158"/>
                <a:ext cx="544816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CAA90B8-972B-DE13-9AA5-BE6D7F47DEAA}"/>
                  </a:ext>
                </a:extLst>
              </p:cNvPr>
              <p:cNvSpPr txBox="1"/>
              <p:nvPr/>
            </p:nvSpPr>
            <p:spPr>
              <a:xfrm>
                <a:off x="7409994" y="2816765"/>
                <a:ext cx="5448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⋉</m:t>
                      </m:r>
                      <m:r>
                        <a:rPr lang="en-US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CAA90B8-972B-DE13-9AA5-BE6D7F47D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994" y="2816765"/>
                <a:ext cx="544816" cy="646331"/>
              </a:xfrm>
              <a:prstGeom prst="rect">
                <a:avLst/>
              </a:prstGeom>
              <a:blipFill>
                <a:blip r:embed="rId23"/>
                <a:stretch>
                  <a:fillRect r="-86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Oval 80">
            <a:extLst>
              <a:ext uri="{FF2B5EF4-FFF2-40B4-BE49-F238E27FC236}">
                <a16:creationId xmlns:a16="http://schemas.microsoft.com/office/drawing/2014/main" id="{A40C9F35-2D6D-E13B-C205-93490F1822D8}"/>
              </a:ext>
            </a:extLst>
          </p:cNvPr>
          <p:cNvSpPr/>
          <p:nvPr/>
        </p:nvSpPr>
        <p:spPr>
          <a:xfrm>
            <a:off x="6638251" y="1589788"/>
            <a:ext cx="457538" cy="293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47A0C88-52E2-C8A0-1794-4874A2445E19}"/>
              </a:ext>
            </a:extLst>
          </p:cNvPr>
          <p:cNvCxnSpPr>
            <a:cxnSpLocks/>
          </p:cNvCxnSpPr>
          <p:nvPr/>
        </p:nvCxnSpPr>
        <p:spPr>
          <a:xfrm flipH="1">
            <a:off x="6204591" y="1614686"/>
            <a:ext cx="481204" cy="1496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ADE2F84-6ACD-5962-2EEF-3F2130AA6D7F}"/>
              </a:ext>
            </a:extLst>
          </p:cNvPr>
          <p:cNvSpPr/>
          <p:nvPr/>
        </p:nvSpPr>
        <p:spPr>
          <a:xfrm>
            <a:off x="8031140" y="1576123"/>
            <a:ext cx="333758" cy="293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E879F7-C078-31A6-2C27-29E45CEF7871}"/>
              </a:ext>
            </a:extLst>
          </p:cNvPr>
          <p:cNvCxnSpPr>
            <a:cxnSpLocks/>
          </p:cNvCxnSpPr>
          <p:nvPr/>
        </p:nvCxnSpPr>
        <p:spPr>
          <a:xfrm>
            <a:off x="8480191" y="1740634"/>
            <a:ext cx="65716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8B67240-08D1-40C3-9325-D8B183835BE6}"/>
              </a:ext>
            </a:extLst>
          </p:cNvPr>
          <p:cNvCxnSpPr>
            <a:cxnSpLocks/>
            <a:stCxn id="340" idx="0"/>
            <a:endCxn id="65" idx="2"/>
          </p:cNvCxnSpPr>
          <p:nvPr/>
        </p:nvCxnSpPr>
        <p:spPr>
          <a:xfrm flipV="1">
            <a:off x="8838546" y="2725838"/>
            <a:ext cx="137390" cy="4692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08F3067-BA51-274F-E59C-20FE3E8BB5F1}"/>
              </a:ext>
            </a:extLst>
          </p:cNvPr>
          <p:cNvSpPr txBox="1"/>
          <p:nvPr/>
        </p:nvSpPr>
        <p:spPr>
          <a:xfrm>
            <a:off x="4010976" y="1018263"/>
            <a:ext cx="5533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5E4A6-5918-D0CB-5715-15BE4B43D3AD}"/>
              </a:ext>
            </a:extLst>
          </p:cNvPr>
          <p:cNvSpPr txBox="1"/>
          <p:nvPr/>
        </p:nvSpPr>
        <p:spPr>
          <a:xfrm>
            <a:off x="8357430" y="1045270"/>
            <a:ext cx="5725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BE2FCE9-3118-BF7A-CBC3-7C11C6B6410E}"/>
              </a:ext>
            </a:extLst>
          </p:cNvPr>
          <p:cNvSpPr/>
          <p:nvPr/>
        </p:nvSpPr>
        <p:spPr>
          <a:xfrm>
            <a:off x="10750224" y="1167897"/>
            <a:ext cx="370819" cy="356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9E2984-8F23-0DA7-B818-FBF237BEA405}"/>
              </a:ext>
            </a:extLst>
          </p:cNvPr>
          <p:cNvSpPr txBox="1"/>
          <p:nvPr/>
        </p:nvSpPr>
        <p:spPr>
          <a:xfrm>
            <a:off x="10680183" y="1063539"/>
            <a:ext cx="5533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762672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diagram of a crystal structure&#10;&#10;Description automatically generated">
            <a:extLst>
              <a:ext uri="{FF2B5EF4-FFF2-40B4-BE49-F238E27FC236}">
                <a16:creationId xmlns:a16="http://schemas.microsoft.com/office/drawing/2014/main" id="{AF8A8122-2872-33D1-EED9-89676ADF157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27355" t="7956" r="32061" b="14491"/>
          <a:stretch/>
        </p:blipFill>
        <p:spPr>
          <a:xfrm>
            <a:off x="7954625" y="4525468"/>
            <a:ext cx="1624755" cy="1757467"/>
          </a:xfrm>
          <a:prstGeom prst="rect">
            <a:avLst/>
          </a:prstGeom>
        </p:spPr>
      </p:pic>
      <p:sp>
        <p:nvSpPr>
          <p:cNvPr id="340" name="Rounded Rectangle 339">
            <a:extLst>
              <a:ext uri="{FF2B5EF4-FFF2-40B4-BE49-F238E27FC236}">
                <a16:creationId xmlns:a16="http://schemas.microsoft.com/office/drawing/2014/main" id="{41424F2B-C612-A95C-EE36-C15CF9AC9E2B}"/>
              </a:ext>
            </a:extLst>
          </p:cNvPr>
          <p:cNvSpPr/>
          <p:nvPr/>
        </p:nvSpPr>
        <p:spPr>
          <a:xfrm rot="5400000">
            <a:off x="5104853" y="777699"/>
            <a:ext cx="3299044" cy="3911185"/>
          </a:xfrm>
          <a:prstGeom prst="roundRect">
            <a:avLst>
              <a:gd name="adj" fmla="val 7403"/>
            </a:avLst>
          </a:prstGeom>
          <a:solidFill>
            <a:schemeClr val="accent3">
              <a:lumMod val="20000"/>
              <a:lumOff val="80000"/>
              <a:alpha val="19125"/>
            </a:schemeClr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32" name="Picture 31" descr="A plate with a round object on it&#10;&#10;Description automatically generated">
            <a:extLst>
              <a:ext uri="{FF2B5EF4-FFF2-40B4-BE49-F238E27FC236}">
                <a16:creationId xmlns:a16="http://schemas.microsoft.com/office/drawing/2014/main" id="{15CC04D0-E393-C8FC-2E8F-B9777C148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09" t="41130" r="42235" b="41176"/>
          <a:stretch/>
        </p:blipFill>
        <p:spPr>
          <a:xfrm>
            <a:off x="1835942" y="2128040"/>
            <a:ext cx="1154106" cy="1164097"/>
          </a:xfrm>
          <a:prstGeom prst="rect">
            <a:avLst/>
          </a:prstGeom>
        </p:spPr>
      </p:pic>
      <p:pic>
        <p:nvPicPr>
          <p:cNvPr id="23" name="Picture 22" descr="A close-up of a metal object&#10;&#10;Description automatically generated">
            <a:extLst>
              <a:ext uri="{FF2B5EF4-FFF2-40B4-BE49-F238E27FC236}">
                <a16:creationId xmlns:a16="http://schemas.microsoft.com/office/drawing/2014/main" id="{6266877C-FF6B-7144-62BD-D070C5E84F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7753" t="35400" r="14044" b="33440"/>
          <a:stretch/>
        </p:blipFill>
        <p:spPr>
          <a:xfrm rot="16200000">
            <a:off x="-950245" y="2019005"/>
            <a:ext cx="3642364" cy="1248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CDED6-6AFD-D2AB-06C0-50111194E9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45158" t="43037" r="45118" b="38235"/>
          <a:stretch/>
        </p:blipFill>
        <p:spPr>
          <a:xfrm rot="16200000">
            <a:off x="1945202" y="847752"/>
            <a:ext cx="734180" cy="106048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DB48F1-C90B-C084-AA21-18EB68C42C76}"/>
              </a:ext>
            </a:extLst>
          </p:cNvPr>
          <p:cNvSpPr/>
          <p:nvPr/>
        </p:nvSpPr>
        <p:spPr>
          <a:xfrm rot="16200000">
            <a:off x="1036602" y="2473081"/>
            <a:ext cx="484094" cy="43266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B801A5D-E59F-99BB-AEE6-E1A9881675E2}"/>
              </a:ext>
            </a:extLst>
          </p:cNvPr>
          <p:cNvSpPr/>
          <p:nvPr/>
        </p:nvSpPr>
        <p:spPr>
          <a:xfrm rot="5400000">
            <a:off x="1462245" y="1344178"/>
            <a:ext cx="3299044" cy="2778228"/>
          </a:xfrm>
          <a:prstGeom prst="roundRect">
            <a:avLst>
              <a:gd name="adj" fmla="val 7403"/>
            </a:avLst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4B898D-528C-42F1-857B-EFE6AFF23679}"/>
              </a:ext>
            </a:extLst>
          </p:cNvPr>
          <p:cNvSpPr txBox="1"/>
          <p:nvPr/>
        </p:nvSpPr>
        <p:spPr>
          <a:xfrm>
            <a:off x="2868017" y="3441501"/>
            <a:ext cx="1673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 algn="ctr">
              <a:defRPr b="0" i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BaTiO</a:t>
            </a:r>
            <a:r>
              <a:rPr lang="en-US" sz="2400" baseline="-25000" dirty="0">
                <a:solidFill>
                  <a:schemeClr val="tx1"/>
                </a:solidFill>
              </a:rPr>
              <a:t>3</a:t>
            </a:r>
          </a:p>
          <a:p>
            <a:r>
              <a:rPr lang="en-US" sz="2400" baseline="30000" dirty="0">
                <a:solidFill>
                  <a:schemeClr val="tx1"/>
                </a:solidFill>
              </a:rPr>
              <a:t>@</a:t>
            </a:r>
            <a:r>
              <a:rPr lang="en-US" sz="2400" dirty="0">
                <a:solidFill>
                  <a:schemeClr val="tx1"/>
                </a:solidFill>
              </a:rPr>
              <a:t>PDMS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9F356-74B0-2CD6-56A7-5AE2ED718F75}"/>
              </a:ext>
            </a:extLst>
          </p:cNvPr>
          <p:cNvSpPr txBox="1"/>
          <p:nvPr/>
        </p:nvSpPr>
        <p:spPr>
          <a:xfrm>
            <a:off x="3167218" y="1139465"/>
            <a:ext cx="1054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 algn="ctr">
              <a:defRPr b="0" i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Patch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9DABA1-2366-40B9-3D54-F54EA2F29F40}"/>
              </a:ext>
            </a:extLst>
          </p:cNvPr>
          <p:cNvSpPr txBox="1"/>
          <p:nvPr/>
        </p:nvSpPr>
        <p:spPr>
          <a:xfrm>
            <a:off x="2712945" y="2227548"/>
            <a:ext cx="1973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5260D2-3FF4-2B6A-5B15-3EBDC23E22D4}"/>
              </a:ext>
            </a:extLst>
          </p:cNvPr>
          <p:cNvCxnSpPr>
            <a:cxnSpLocks/>
          </p:cNvCxnSpPr>
          <p:nvPr/>
        </p:nvCxnSpPr>
        <p:spPr>
          <a:xfrm flipV="1">
            <a:off x="2619129" y="1139465"/>
            <a:ext cx="0" cy="45720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A23F39-87FD-5FF9-F315-620404389FF3}"/>
              </a:ext>
            </a:extLst>
          </p:cNvPr>
          <p:cNvSpPr txBox="1"/>
          <p:nvPr/>
        </p:nvSpPr>
        <p:spPr>
          <a:xfrm>
            <a:off x="2423762" y="1415709"/>
            <a:ext cx="1148243" cy="53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6mm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BC1036-9A57-B14B-3D93-5514219D752B}"/>
              </a:ext>
            </a:extLst>
          </p:cNvPr>
          <p:cNvSpPr txBox="1"/>
          <p:nvPr/>
        </p:nvSpPr>
        <p:spPr>
          <a:xfrm>
            <a:off x="1874679" y="3185058"/>
            <a:ext cx="120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10mm</a:t>
            </a:r>
          </a:p>
        </p:txBody>
      </p:sp>
      <p:pic>
        <p:nvPicPr>
          <p:cNvPr id="26" name="Picture 25" descr="A white square object on a black background&#10;&#10;Description automatically generated">
            <a:extLst>
              <a:ext uri="{FF2B5EF4-FFF2-40B4-BE49-F238E27FC236}">
                <a16:creationId xmlns:a16="http://schemas.microsoft.com/office/drawing/2014/main" id="{0EEE66F4-59F3-E11B-2CE2-C77F9EC7B48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41062" t="42117" r="39419" b="41205"/>
          <a:stretch/>
        </p:blipFill>
        <p:spPr>
          <a:xfrm>
            <a:off x="1903275" y="3558367"/>
            <a:ext cx="1148242" cy="73579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3F8F57-809F-5A26-1A10-3CCEDFC99E8B}"/>
              </a:ext>
            </a:extLst>
          </p:cNvPr>
          <p:cNvCxnSpPr>
            <a:cxnSpLocks/>
          </p:cNvCxnSpPr>
          <p:nvPr/>
        </p:nvCxnSpPr>
        <p:spPr>
          <a:xfrm>
            <a:off x="4509355" y="2733292"/>
            <a:ext cx="365760" cy="0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>
            <a:extLst>
              <a:ext uri="{FF2B5EF4-FFF2-40B4-BE49-F238E27FC236}">
                <a16:creationId xmlns:a16="http://schemas.microsoft.com/office/drawing/2014/main" id="{B8FA15CE-88D0-47AB-C176-EB667DE3AA99}"/>
              </a:ext>
            </a:extLst>
          </p:cNvPr>
          <p:cNvSpPr/>
          <p:nvPr/>
        </p:nvSpPr>
        <p:spPr>
          <a:xfrm rot="10607398">
            <a:off x="1932526" y="3148401"/>
            <a:ext cx="321651" cy="683945"/>
          </a:xfrm>
          <a:custGeom>
            <a:avLst/>
            <a:gdLst>
              <a:gd name="connsiteX0" fmla="*/ 0 w 433303"/>
              <a:gd name="connsiteY0" fmla="*/ 973666 h 973666"/>
              <a:gd name="connsiteX1" fmla="*/ 431800 w 433303"/>
              <a:gd name="connsiteY1" fmla="*/ 516466 h 973666"/>
              <a:gd name="connsiteX2" fmla="*/ 152400 w 433303"/>
              <a:gd name="connsiteY2" fmla="*/ 0 h 973666"/>
              <a:gd name="connsiteX3" fmla="*/ 152400 w 433303"/>
              <a:gd name="connsiteY3" fmla="*/ 0 h 97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03" h="973666">
                <a:moveTo>
                  <a:pt x="0" y="973666"/>
                </a:moveTo>
                <a:cubicBezTo>
                  <a:pt x="203200" y="826204"/>
                  <a:pt x="406400" y="678743"/>
                  <a:pt x="431800" y="516466"/>
                </a:cubicBezTo>
                <a:cubicBezTo>
                  <a:pt x="457200" y="354189"/>
                  <a:pt x="152400" y="0"/>
                  <a:pt x="152400" y="0"/>
                </a:cubicBezTo>
                <a:lnTo>
                  <a:pt x="152400" y="0"/>
                </a:lnTo>
              </a:path>
            </a:pathLst>
          </a:custGeom>
          <a:ln w="22225">
            <a:solidFill>
              <a:srgbClr val="0070C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2561BB7-FBF3-3FF1-1EAB-0134E63FA24E}"/>
              </a:ext>
            </a:extLst>
          </p:cNvPr>
          <p:cNvSpPr/>
          <p:nvPr/>
        </p:nvSpPr>
        <p:spPr>
          <a:xfrm rot="20565851">
            <a:off x="2289764" y="1544634"/>
            <a:ext cx="433303" cy="973666"/>
          </a:xfrm>
          <a:custGeom>
            <a:avLst/>
            <a:gdLst>
              <a:gd name="connsiteX0" fmla="*/ 0 w 433303"/>
              <a:gd name="connsiteY0" fmla="*/ 973666 h 973666"/>
              <a:gd name="connsiteX1" fmla="*/ 431800 w 433303"/>
              <a:gd name="connsiteY1" fmla="*/ 516466 h 973666"/>
              <a:gd name="connsiteX2" fmla="*/ 152400 w 433303"/>
              <a:gd name="connsiteY2" fmla="*/ 0 h 973666"/>
              <a:gd name="connsiteX3" fmla="*/ 152400 w 433303"/>
              <a:gd name="connsiteY3" fmla="*/ 0 h 97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03" h="973666">
                <a:moveTo>
                  <a:pt x="0" y="973666"/>
                </a:moveTo>
                <a:cubicBezTo>
                  <a:pt x="203200" y="826204"/>
                  <a:pt x="406400" y="678743"/>
                  <a:pt x="431800" y="516466"/>
                </a:cubicBezTo>
                <a:cubicBezTo>
                  <a:pt x="457200" y="354189"/>
                  <a:pt x="152400" y="0"/>
                  <a:pt x="152400" y="0"/>
                </a:cubicBezTo>
                <a:lnTo>
                  <a:pt x="152400" y="0"/>
                </a:lnTo>
              </a:path>
            </a:pathLst>
          </a:custGeom>
          <a:ln w="22225">
            <a:solidFill>
              <a:srgbClr val="0070C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4C415D-E832-C604-0EDF-9F847CE9C7D2}"/>
              </a:ext>
            </a:extLst>
          </p:cNvPr>
          <p:cNvCxnSpPr>
            <a:cxnSpLocks/>
          </p:cNvCxnSpPr>
          <p:nvPr/>
        </p:nvCxnSpPr>
        <p:spPr>
          <a:xfrm>
            <a:off x="2312292" y="3663151"/>
            <a:ext cx="504014" cy="273552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384D09-BF9C-2C89-FD88-37AFD78B3E6C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1278650" y="2931459"/>
            <a:ext cx="467228" cy="1362699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A57CD1-AB51-698E-66A5-63D2F672C6A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278650" y="1139465"/>
            <a:ext cx="484802" cy="1307900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425DA812-EDA3-8ED8-B483-574F8F3DAC6D}"/>
              </a:ext>
            </a:extLst>
          </p:cNvPr>
          <p:cNvGrpSpPr/>
          <p:nvPr/>
        </p:nvGrpSpPr>
        <p:grpSpPr>
          <a:xfrm>
            <a:off x="4757967" y="1056373"/>
            <a:ext cx="1779107" cy="1643137"/>
            <a:chOff x="4632984" y="1112436"/>
            <a:chExt cx="1779107" cy="164313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7516CEC-43B1-3CCF-D6B7-0425707938D2}"/>
                </a:ext>
              </a:extLst>
            </p:cNvPr>
            <p:cNvSpPr txBox="1"/>
            <p:nvPr/>
          </p:nvSpPr>
          <p:spPr>
            <a:xfrm>
              <a:off x="4632984" y="1221369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9F7FF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</a:t>
              </a:r>
              <a:r>
                <a:rPr lang="en-US" b="1" baseline="30000" dirty="0">
                  <a:solidFill>
                    <a:srgbClr val="9F7FF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2+</a:t>
              </a:r>
            </a:p>
          </p:txBody>
        </p:sp>
        <p:pic>
          <p:nvPicPr>
            <p:cNvPr id="63" name="Picture 62" descr="A diagram of a molecule&#10;&#10;Description automatically generated">
              <a:extLst>
                <a:ext uri="{FF2B5EF4-FFF2-40B4-BE49-F238E27FC236}">
                  <a16:creationId xmlns:a16="http://schemas.microsoft.com/office/drawing/2014/main" id="{E09FEB12-8DF3-31CF-B0A7-571076011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29014" t="9398" r="28645" b="4896"/>
            <a:stretch/>
          </p:blipFill>
          <p:spPr>
            <a:xfrm>
              <a:off x="4978038" y="1112436"/>
              <a:ext cx="1434053" cy="1643137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FEE7FDD-E534-FF66-B6B7-6ED85EFED01A}"/>
                </a:ext>
              </a:extLst>
            </p:cNvPr>
            <p:cNvSpPr txBox="1"/>
            <p:nvPr/>
          </p:nvSpPr>
          <p:spPr>
            <a:xfrm>
              <a:off x="5180323" y="1471432"/>
              <a:ext cx="5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</a:t>
              </a:r>
              <a:r>
                <a:rPr lang="en-US" b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4+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853A6DB-B89A-7A7E-A2B1-AD926562FF9B}"/>
                </a:ext>
              </a:extLst>
            </p:cNvPr>
            <p:cNvSpPr txBox="1"/>
            <p:nvPr/>
          </p:nvSpPr>
          <p:spPr>
            <a:xfrm>
              <a:off x="5215909" y="2158987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8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b="1" baseline="30000" dirty="0">
                  <a:solidFill>
                    <a:srgbClr val="008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2-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0B5C73A-0F79-7844-F693-586B9B3C9262}"/>
              </a:ext>
            </a:extLst>
          </p:cNvPr>
          <p:cNvGrpSpPr/>
          <p:nvPr/>
        </p:nvGrpSpPr>
        <p:grpSpPr>
          <a:xfrm>
            <a:off x="4766414" y="2863456"/>
            <a:ext cx="1729908" cy="1502539"/>
            <a:chOff x="4634405" y="2894452"/>
            <a:chExt cx="1729908" cy="1502539"/>
          </a:xfrm>
        </p:grpSpPr>
        <p:pic>
          <p:nvPicPr>
            <p:cNvPr id="65" name="Picture 64" descr="A diagram of a molecule&#10;&#10;Description automatically generated">
              <a:extLst>
                <a:ext uri="{FF2B5EF4-FFF2-40B4-BE49-F238E27FC236}">
                  <a16:creationId xmlns:a16="http://schemas.microsoft.com/office/drawing/2014/main" id="{1CED96EA-4B3E-C8B7-55E6-B8DE1E04C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29223" t="13724" r="30191" b="11152"/>
            <a:stretch/>
          </p:blipFill>
          <p:spPr>
            <a:xfrm>
              <a:off x="4930260" y="2894452"/>
              <a:ext cx="1434053" cy="1502539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9A26E85-0B81-D94E-897E-018871923ABA}"/>
                </a:ext>
              </a:extLst>
            </p:cNvPr>
            <p:cNvSpPr txBox="1"/>
            <p:nvPr/>
          </p:nvSpPr>
          <p:spPr>
            <a:xfrm>
              <a:off x="4634405" y="3020780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9F7FF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</a:t>
              </a:r>
              <a:r>
                <a:rPr lang="en-US" b="1" baseline="30000" dirty="0">
                  <a:solidFill>
                    <a:srgbClr val="9F7FF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2+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60285C-E9AC-A6E5-AB4D-802B6B9E07CB}"/>
                </a:ext>
              </a:extLst>
            </p:cNvPr>
            <p:cNvSpPr txBox="1"/>
            <p:nvPr/>
          </p:nvSpPr>
          <p:spPr>
            <a:xfrm>
              <a:off x="5171694" y="3286464"/>
              <a:ext cx="5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</a:t>
              </a:r>
              <a:r>
                <a:rPr lang="en-US" b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4+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EDDA9F4-7133-D159-7CFC-F8CE84263A4E}"/>
                </a:ext>
              </a:extLst>
            </p:cNvPr>
            <p:cNvSpPr txBox="1"/>
            <p:nvPr/>
          </p:nvSpPr>
          <p:spPr>
            <a:xfrm>
              <a:off x="5157306" y="393054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8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b="1" baseline="30000" dirty="0">
                  <a:solidFill>
                    <a:srgbClr val="008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2-</a:t>
              </a:r>
            </a:p>
          </p:txBody>
        </p:sp>
      </p:grpSp>
      <p:sp>
        <p:nvSpPr>
          <p:cNvPr id="71" name="Down Arrow 70">
            <a:extLst>
              <a:ext uri="{FF2B5EF4-FFF2-40B4-BE49-F238E27FC236}">
                <a16:creationId xmlns:a16="http://schemas.microsoft.com/office/drawing/2014/main" id="{5E63DEC4-097A-8B93-96AE-E64D482FBAC8}"/>
              </a:ext>
            </a:extLst>
          </p:cNvPr>
          <p:cNvSpPr/>
          <p:nvPr/>
        </p:nvSpPr>
        <p:spPr>
          <a:xfrm>
            <a:off x="5336305" y="2519945"/>
            <a:ext cx="188675" cy="404994"/>
          </a:xfrm>
          <a:prstGeom prst="downArrow">
            <a:avLst/>
          </a:prstGeom>
          <a:gradFill flip="none" rotWithShape="1">
            <a:gsLst>
              <a:gs pos="0">
                <a:srgbClr val="F9671B"/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82584A-BAB7-5C49-6DEB-53BAD52A321B}"/>
              </a:ext>
            </a:extLst>
          </p:cNvPr>
          <p:cNvSpPr txBox="1"/>
          <p:nvPr/>
        </p:nvSpPr>
        <p:spPr>
          <a:xfrm>
            <a:off x="5518134" y="2508617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heating</a:t>
            </a:r>
          </a:p>
        </p:txBody>
      </p:sp>
      <p:pic>
        <p:nvPicPr>
          <p:cNvPr id="41" name="Picture 40" descr="A close-up of a microscope&#10;&#10;Description automatically generated">
            <a:extLst>
              <a:ext uri="{FF2B5EF4-FFF2-40B4-BE49-F238E27FC236}">
                <a16:creationId xmlns:a16="http://schemas.microsoft.com/office/drawing/2014/main" id="{797771E2-C87E-9D25-01C8-771873B57B1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9118"/>
          <a:stretch/>
        </p:blipFill>
        <p:spPr>
          <a:xfrm>
            <a:off x="8816960" y="1078144"/>
            <a:ext cx="2055627" cy="1401146"/>
          </a:xfrm>
          <a:prstGeom prst="rect">
            <a:avLst/>
          </a:prstGeom>
        </p:spPr>
      </p:pic>
      <p:pic>
        <p:nvPicPr>
          <p:cNvPr id="43" name="Picture 42" descr="Close-up of a microscope image of a cell&#10;&#10;Description automatically generated">
            <a:extLst>
              <a:ext uri="{FF2B5EF4-FFF2-40B4-BE49-F238E27FC236}">
                <a16:creationId xmlns:a16="http://schemas.microsoft.com/office/drawing/2014/main" id="{7EDDEAAD-3DBB-4B10-4D6C-E231446A623C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b="9086"/>
          <a:stretch/>
        </p:blipFill>
        <p:spPr>
          <a:xfrm>
            <a:off x="8816960" y="2650642"/>
            <a:ext cx="2054910" cy="140114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5346B82-A7B1-C6DD-669F-2F5E595FD029}"/>
              </a:ext>
            </a:extLst>
          </p:cNvPr>
          <p:cNvSpPr txBox="1"/>
          <p:nvPr/>
        </p:nvSpPr>
        <p:spPr>
          <a:xfrm>
            <a:off x="8758357" y="4023085"/>
            <a:ext cx="2248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BaTiO3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676CEB-8F63-A40E-2B63-898FEE74EF55}"/>
              </a:ext>
            </a:extLst>
          </p:cNvPr>
          <p:cNvSpPr/>
          <p:nvPr/>
        </p:nvSpPr>
        <p:spPr>
          <a:xfrm>
            <a:off x="9688877" y="3205446"/>
            <a:ext cx="457200" cy="352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960C536-DD09-0C1E-BA14-212020751C29}"/>
              </a:ext>
            </a:extLst>
          </p:cNvPr>
          <p:cNvCxnSpPr>
            <a:cxnSpLocks/>
            <a:stCxn id="53" idx="0"/>
            <a:endCxn id="41" idx="2"/>
          </p:cNvCxnSpPr>
          <p:nvPr/>
        </p:nvCxnSpPr>
        <p:spPr>
          <a:xfrm flipH="1" flipV="1">
            <a:off x="9844774" y="2479290"/>
            <a:ext cx="72703" cy="7261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D65A4D09-3F44-5D5E-47D8-0C9B9B43ECEC}"/>
              </a:ext>
            </a:extLst>
          </p:cNvPr>
          <p:cNvSpPr/>
          <p:nvPr/>
        </p:nvSpPr>
        <p:spPr>
          <a:xfrm>
            <a:off x="6944467" y="1554199"/>
            <a:ext cx="274320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5F4489E4-FBC5-AF69-F525-9F730C0C5D00}"/>
              </a:ext>
            </a:extLst>
          </p:cNvPr>
          <p:cNvCxnSpPr>
            <a:stCxn id="202" idx="2"/>
          </p:cNvCxnSpPr>
          <p:nvPr/>
        </p:nvCxnSpPr>
        <p:spPr>
          <a:xfrm flipH="1">
            <a:off x="6514781" y="1691359"/>
            <a:ext cx="429686" cy="341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A0315F0C-224C-A717-9A25-E18D7EFCD410}"/>
              </a:ext>
            </a:extLst>
          </p:cNvPr>
          <p:cNvSpPr/>
          <p:nvPr/>
        </p:nvSpPr>
        <p:spPr>
          <a:xfrm>
            <a:off x="6923662" y="3280516"/>
            <a:ext cx="365760" cy="365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20FD601A-3627-5A8A-B108-BEE7DD029839}"/>
              </a:ext>
            </a:extLst>
          </p:cNvPr>
          <p:cNvCxnSpPr>
            <a:stCxn id="205" idx="2"/>
          </p:cNvCxnSpPr>
          <p:nvPr/>
        </p:nvCxnSpPr>
        <p:spPr>
          <a:xfrm flipH="1" flipV="1">
            <a:off x="6493976" y="3451841"/>
            <a:ext cx="429686" cy="115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08C3631E-1E12-C973-5532-EF6C559D1BC0}"/>
              </a:ext>
            </a:extLst>
          </p:cNvPr>
          <p:cNvGrpSpPr/>
          <p:nvPr/>
        </p:nvGrpSpPr>
        <p:grpSpPr>
          <a:xfrm>
            <a:off x="6899152" y="1305389"/>
            <a:ext cx="1810816" cy="1023994"/>
            <a:chOff x="4191419" y="4836357"/>
            <a:chExt cx="1810816" cy="1023994"/>
          </a:xfrm>
        </p:grpSpPr>
        <p:sp>
          <p:nvSpPr>
            <p:cNvPr id="208" name="Rectangle 213">
              <a:extLst>
                <a:ext uri="{FF2B5EF4-FFF2-40B4-BE49-F238E27FC236}">
                  <a16:creationId xmlns:a16="http://schemas.microsoft.com/office/drawing/2014/main" id="{E57B036D-B1CB-34FB-C49B-27160D746C41}"/>
                </a:ext>
              </a:extLst>
            </p:cNvPr>
            <p:cNvSpPr/>
            <p:nvPr/>
          </p:nvSpPr>
          <p:spPr>
            <a:xfrm>
              <a:off x="4246053" y="5737442"/>
              <a:ext cx="1694200" cy="78975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7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13">
              <a:extLst>
                <a:ext uri="{FF2B5EF4-FFF2-40B4-BE49-F238E27FC236}">
                  <a16:creationId xmlns:a16="http://schemas.microsoft.com/office/drawing/2014/main" id="{C12D3BC9-1754-4B7A-6AC5-62708B5622D3}"/>
                </a:ext>
              </a:extLst>
            </p:cNvPr>
            <p:cNvSpPr/>
            <p:nvPr/>
          </p:nvSpPr>
          <p:spPr>
            <a:xfrm>
              <a:off x="4271748" y="4877352"/>
              <a:ext cx="1676629" cy="70992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7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0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5C711C74-CC2E-9958-BA9F-BD3105FD07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707" y="4840252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F64F8306-BAC6-67C4-1216-4A759EE50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6544" y="4836358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640F6AFE-9E84-6522-FBD3-B1FF88ED5D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49" y="4845391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3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19F91517-72A5-6585-86BA-0732DD3FEA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570" y="4840735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C22A4C37-1CE6-E83B-442F-A05D247E4F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419" y="5611031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5EFE97E8-BA9E-3F2B-12EA-FDC14D0F50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9815" y="5611031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291A0A64-F627-57F9-A4C3-DE7A99C56F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1091" y="5611031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7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1C03B1B8-8944-80E0-F659-9D1FDF0905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295" y="5607912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8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A325218E-3D70-2284-4D2F-A9F96933E4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5129" y="5607912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9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4DA6168F-EF2D-F6F1-5AD3-8A7C5D025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7397" y="4836357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663BC506-442A-4FA0-D89B-B94C9AE73BFF}"/>
                </a:ext>
              </a:extLst>
            </p:cNvPr>
            <p:cNvGrpSpPr/>
            <p:nvPr/>
          </p:nvGrpSpPr>
          <p:grpSpPr>
            <a:xfrm>
              <a:off x="4287626" y="5123532"/>
              <a:ext cx="1601038" cy="491393"/>
              <a:chOff x="2007010" y="6099766"/>
              <a:chExt cx="1666411" cy="491393"/>
            </a:xfrm>
          </p:grpSpPr>
          <p:pic>
            <p:nvPicPr>
              <p:cNvPr id="221" name="Picture 220">
                <a:extLst>
                  <a:ext uri="{FF2B5EF4-FFF2-40B4-BE49-F238E27FC236}">
                    <a16:creationId xmlns:a16="http://schemas.microsoft.com/office/drawing/2014/main" id="{7417569C-DA2B-D1BA-D134-454E5CFDC5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2008462" y="6107436"/>
                <a:ext cx="179976" cy="182880"/>
              </a:xfrm>
              <a:prstGeom prst="rect">
                <a:avLst/>
              </a:prstGeom>
            </p:spPr>
          </p:pic>
          <p:pic>
            <p:nvPicPr>
              <p:cNvPr id="222" name="Picture 221">
                <a:extLst>
                  <a:ext uri="{FF2B5EF4-FFF2-40B4-BE49-F238E27FC236}">
                    <a16:creationId xmlns:a16="http://schemas.microsoft.com/office/drawing/2014/main" id="{F828A27A-AFCB-0C16-1F88-5C7A2B447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2168971" y="6409731"/>
                <a:ext cx="179976" cy="182880"/>
              </a:xfrm>
              <a:prstGeom prst="rect">
                <a:avLst/>
              </a:prstGeom>
            </p:spPr>
          </p:pic>
          <p:pic>
            <p:nvPicPr>
              <p:cNvPr id="223" name="Picture 222">
                <a:extLst>
                  <a:ext uri="{FF2B5EF4-FFF2-40B4-BE49-F238E27FC236}">
                    <a16:creationId xmlns:a16="http://schemas.microsoft.com/office/drawing/2014/main" id="{1AA4DCBE-E56E-C9A7-D698-9A45322DA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2350652" y="6121406"/>
                <a:ext cx="179976" cy="182880"/>
              </a:xfrm>
              <a:prstGeom prst="rect">
                <a:avLst/>
              </a:prstGeom>
            </p:spPr>
          </p:pic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814DDCEB-23A4-0EB3-43AD-913DD7788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2565624" y="6401790"/>
                <a:ext cx="179976" cy="182880"/>
              </a:xfrm>
              <a:prstGeom prst="rect">
                <a:avLst/>
              </a:prstGeom>
            </p:spPr>
          </p:pic>
          <p:pic>
            <p:nvPicPr>
              <p:cNvPr id="225" name="Picture 224">
                <a:extLst>
                  <a:ext uri="{FF2B5EF4-FFF2-40B4-BE49-F238E27FC236}">
                    <a16:creationId xmlns:a16="http://schemas.microsoft.com/office/drawing/2014/main" id="{4F058846-3293-C6F4-2674-70336CEE2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2658321" y="6116553"/>
                <a:ext cx="179976" cy="182880"/>
              </a:xfrm>
              <a:prstGeom prst="rect">
                <a:avLst/>
              </a:prstGeom>
            </p:spPr>
          </p:pic>
          <p:pic>
            <p:nvPicPr>
              <p:cNvPr id="226" name="Picture 225">
                <a:extLst>
                  <a:ext uri="{FF2B5EF4-FFF2-40B4-BE49-F238E27FC236}">
                    <a16:creationId xmlns:a16="http://schemas.microsoft.com/office/drawing/2014/main" id="{D60C0089-E7B2-1BA1-7935-663B89953D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2909970" y="6385374"/>
                <a:ext cx="179976" cy="182880"/>
              </a:xfrm>
              <a:prstGeom prst="rect">
                <a:avLst/>
              </a:prstGeom>
            </p:spPr>
          </p:pic>
          <p:pic>
            <p:nvPicPr>
              <p:cNvPr id="227" name="Picture 226">
                <a:extLst>
                  <a:ext uri="{FF2B5EF4-FFF2-40B4-BE49-F238E27FC236}">
                    <a16:creationId xmlns:a16="http://schemas.microsoft.com/office/drawing/2014/main" id="{1586FF10-4C06-9611-0591-22E7C4E5D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3042656" y="6118375"/>
                <a:ext cx="179976" cy="182880"/>
              </a:xfrm>
              <a:prstGeom prst="rect">
                <a:avLst/>
              </a:prstGeom>
            </p:spPr>
          </p:pic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6F6E2F8B-C02A-C008-53BD-7FBF7910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3274169" y="6363186"/>
                <a:ext cx="179976" cy="182880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C3016DDF-B212-B916-396F-EE64F37F8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3491993" y="6098314"/>
                <a:ext cx="179976" cy="182880"/>
              </a:xfrm>
              <a:prstGeom prst="rect">
                <a:avLst/>
              </a:prstGeom>
            </p:spPr>
          </p:pic>
        </p:grp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306EE5E9-022D-156A-9A77-3754D8277DAA}"/>
              </a:ext>
            </a:extLst>
          </p:cNvPr>
          <p:cNvGrpSpPr/>
          <p:nvPr/>
        </p:nvGrpSpPr>
        <p:grpSpPr>
          <a:xfrm>
            <a:off x="6816507" y="3085568"/>
            <a:ext cx="1976926" cy="1020150"/>
            <a:chOff x="1529242" y="4431320"/>
            <a:chExt cx="2124062" cy="1020150"/>
          </a:xfrm>
        </p:grpSpPr>
        <p:sp>
          <p:nvSpPr>
            <p:cNvPr id="281" name="Rectangle 213">
              <a:extLst>
                <a:ext uri="{FF2B5EF4-FFF2-40B4-BE49-F238E27FC236}">
                  <a16:creationId xmlns:a16="http://schemas.microsoft.com/office/drawing/2014/main" id="{F9029FF1-B6F3-1184-E01B-CAD9A30A241B}"/>
                </a:ext>
              </a:extLst>
            </p:cNvPr>
            <p:cNvSpPr/>
            <p:nvPr/>
          </p:nvSpPr>
          <p:spPr>
            <a:xfrm>
              <a:off x="1671864" y="5331680"/>
              <a:ext cx="1828800" cy="68629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7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13">
              <a:extLst>
                <a:ext uri="{FF2B5EF4-FFF2-40B4-BE49-F238E27FC236}">
                  <a16:creationId xmlns:a16="http://schemas.microsoft.com/office/drawing/2014/main" id="{06CE5308-9174-D0E5-1AC1-0D605BBF0C0C}"/>
                </a:ext>
              </a:extLst>
            </p:cNvPr>
            <p:cNvSpPr/>
            <p:nvPr/>
          </p:nvSpPr>
          <p:spPr>
            <a:xfrm>
              <a:off x="1678872" y="4471590"/>
              <a:ext cx="1828800" cy="68629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7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3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375C7BDC-4BBD-510A-0030-414A17F68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8499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4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1DA78DC8-BC5B-8ED8-F243-002CE4037D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6175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5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8721A145-2C90-E6DB-843D-854C8E0DAD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3851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6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C7517B80-F41F-327B-A972-C6FDF8A2A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1527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CFC78CEF-192C-33A6-105A-8213E61A0B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203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8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8DA46275-8427-C39D-064C-D8F9F70E3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6879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9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C9273626-4F70-46E2-4304-6E57EE2FE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555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0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A2836BE1-1BCD-145C-7F94-3CD98447B7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2231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1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9B81B91B-A2A5-4A83-B86A-544B46171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9907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2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A6E03897-1332-1B17-D371-C99991A39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5873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3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2FAE8A53-0FE1-CF86-713E-0FDE370112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3409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4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FE2E6735-2FFE-4245-4ABE-AC9A67315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0945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5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0D3DBD70-C030-856F-AB81-4DA570DF6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8481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6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2BC67608-CDC5-1807-4B7A-1BF6E9597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3697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4513F9E7-BBFB-1A75-1A9C-954E3EADCD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6017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8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37FEDD20-1DB8-D1FD-E1E0-74554FDB2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3553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9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73736E3D-44FB-418B-43CC-BBC0ED6ECB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089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0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DD05E617-7445-B8D8-60E2-729EA12D2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625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1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0FAE9879-9A93-DF2D-1DDF-BF04AABF3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6161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2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4FDB14E3-6BF7-9761-A8B5-BD56A26F8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823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C43C24E9-6E85-9CE6-822C-906E9427791E}"/>
                </a:ext>
              </a:extLst>
            </p:cNvPr>
            <p:cNvGrpSpPr/>
            <p:nvPr/>
          </p:nvGrpSpPr>
          <p:grpSpPr>
            <a:xfrm>
              <a:off x="1529242" y="4481230"/>
              <a:ext cx="640531" cy="640531"/>
              <a:chOff x="5911727" y="4793443"/>
              <a:chExt cx="640531" cy="640531"/>
            </a:xfrm>
          </p:grpSpPr>
          <p:pic>
            <p:nvPicPr>
              <p:cNvPr id="328" name="Picture 4" descr="Light PNGs for Free Download">
                <a:extLst>
                  <a:ext uri="{FF2B5EF4-FFF2-40B4-BE49-F238E27FC236}">
                    <a16:creationId xmlns:a16="http://schemas.microsoft.com/office/drawing/2014/main" id="{604ADA5E-18F7-E96F-1498-091C7BE741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9" name="Picture 328">
                <a:extLst>
                  <a:ext uri="{FF2B5EF4-FFF2-40B4-BE49-F238E27FC236}">
                    <a16:creationId xmlns:a16="http://schemas.microsoft.com/office/drawing/2014/main" id="{E445239C-9DDC-B86C-9BBA-EFB1F3614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96321885-595D-D5BC-D97B-0A45744B77DC}"/>
                </a:ext>
              </a:extLst>
            </p:cNvPr>
            <p:cNvGrpSpPr/>
            <p:nvPr/>
          </p:nvGrpSpPr>
          <p:grpSpPr>
            <a:xfrm>
              <a:off x="1689751" y="4783525"/>
              <a:ext cx="640531" cy="640531"/>
              <a:chOff x="5911727" y="4793443"/>
              <a:chExt cx="640531" cy="640531"/>
            </a:xfrm>
          </p:grpSpPr>
          <p:pic>
            <p:nvPicPr>
              <p:cNvPr id="326" name="Picture 4" descr="Light PNGs for Free Download">
                <a:extLst>
                  <a:ext uri="{FF2B5EF4-FFF2-40B4-BE49-F238E27FC236}">
                    <a16:creationId xmlns:a16="http://schemas.microsoft.com/office/drawing/2014/main" id="{B6712FFE-F791-2FD3-4F84-2C7EA43263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7" name="Picture 326">
                <a:extLst>
                  <a:ext uri="{FF2B5EF4-FFF2-40B4-BE49-F238E27FC236}">
                    <a16:creationId xmlns:a16="http://schemas.microsoft.com/office/drawing/2014/main" id="{D5300CF8-E8AB-F0DD-9457-02029E4DB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FCBA4856-2975-204B-0CD8-5E511AF38036}"/>
                </a:ext>
              </a:extLst>
            </p:cNvPr>
            <p:cNvGrpSpPr/>
            <p:nvPr/>
          </p:nvGrpSpPr>
          <p:grpSpPr>
            <a:xfrm>
              <a:off x="1871432" y="4495200"/>
              <a:ext cx="640531" cy="640531"/>
              <a:chOff x="5911727" y="4793443"/>
              <a:chExt cx="640531" cy="640531"/>
            </a:xfrm>
          </p:grpSpPr>
          <p:pic>
            <p:nvPicPr>
              <p:cNvPr id="324" name="Picture 4" descr="Light PNGs for Free Download">
                <a:extLst>
                  <a:ext uri="{FF2B5EF4-FFF2-40B4-BE49-F238E27FC236}">
                    <a16:creationId xmlns:a16="http://schemas.microsoft.com/office/drawing/2014/main" id="{F310F281-8F8B-B74A-F37B-1AE1E6C6E9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5" name="Picture 324">
                <a:extLst>
                  <a:ext uri="{FF2B5EF4-FFF2-40B4-BE49-F238E27FC236}">
                    <a16:creationId xmlns:a16="http://schemas.microsoft.com/office/drawing/2014/main" id="{DAB28CAE-76E0-6548-C5D7-8B82C3650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C2654DFA-CAAF-7C79-4B22-77AECC0FAD87}"/>
                </a:ext>
              </a:extLst>
            </p:cNvPr>
            <p:cNvGrpSpPr/>
            <p:nvPr/>
          </p:nvGrpSpPr>
          <p:grpSpPr>
            <a:xfrm>
              <a:off x="2086404" y="4775584"/>
              <a:ext cx="640531" cy="640531"/>
              <a:chOff x="5911727" y="4793443"/>
              <a:chExt cx="640531" cy="640531"/>
            </a:xfrm>
          </p:grpSpPr>
          <p:pic>
            <p:nvPicPr>
              <p:cNvPr id="322" name="Picture 4" descr="Light PNGs for Free Download">
                <a:extLst>
                  <a:ext uri="{FF2B5EF4-FFF2-40B4-BE49-F238E27FC236}">
                    <a16:creationId xmlns:a16="http://schemas.microsoft.com/office/drawing/2014/main" id="{0950284A-9447-855D-05B5-EBC901327A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3" name="Picture 322">
                <a:extLst>
                  <a:ext uri="{FF2B5EF4-FFF2-40B4-BE49-F238E27FC236}">
                    <a16:creationId xmlns:a16="http://schemas.microsoft.com/office/drawing/2014/main" id="{D15D6B12-ABE2-B6D3-AA6A-BA460D28E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49ABB314-1BD1-D619-EF05-116476255B90}"/>
                </a:ext>
              </a:extLst>
            </p:cNvPr>
            <p:cNvGrpSpPr/>
            <p:nvPr/>
          </p:nvGrpSpPr>
          <p:grpSpPr>
            <a:xfrm>
              <a:off x="2179101" y="4490347"/>
              <a:ext cx="640531" cy="640531"/>
              <a:chOff x="5911727" y="4793443"/>
              <a:chExt cx="640531" cy="640531"/>
            </a:xfrm>
          </p:grpSpPr>
          <p:pic>
            <p:nvPicPr>
              <p:cNvPr id="320" name="Picture 4" descr="Light PNGs for Free Download">
                <a:extLst>
                  <a:ext uri="{FF2B5EF4-FFF2-40B4-BE49-F238E27FC236}">
                    <a16:creationId xmlns:a16="http://schemas.microsoft.com/office/drawing/2014/main" id="{B0ADD611-34BB-1546-F988-6CD7CF12E5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1" name="Picture 320">
                <a:extLst>
                  <a:ext uri="{FF2B5EF4-FFF2-40B4-BE49-F238E27FC236}">
                    <a16:creationId xmlns:a16="http://schemas.microsoft.com/office/drawing/2014/main" id="{138D7073-B96A-37B5-1B8B-EF1EEC027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08920C86-363E-9B63-EE26-0858177E2C64}"/>
                </a:ext>
              </a:extLst>
            </p:cNvPr>
            <p:cNvGrpSpPr/>
            <p:nvPr/>
          </p:nvGrpSpPr>
          <p:grpSpPr>
            <a:xfrm>
              <a:off x="2430750" y="4759168"/>
              <a:ext cx="640531" cy="640531"/>
              <a:chOff x="5911727" y="4793443"/>
              <a:chExt cx="640531" cy="640531"/>
            </a:xfrm>
          </p:grpSpPr>
          <p:pic>
            <p:nvPicPr>
              <p:cNvPr id="318" name="Picture 4" descr="Light PNGs for Free Download">
                <a:extLst>
                  <a:ext uri="{FF2B5EF4-FFF2-40B4-BE49-F238E27FC236}">
                    <a16:creationId xmlns:a16="http://schemas.microsoft.com/office/drawing/2014/main" id="{55932981-DDD7-480A-620B-A19B0C4F4C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9" name="Picture 318">
                <a:extLst>
                  <a:ext uri="{FF2B5EF4-FFF2-40B4-BE49-F238E27FC236}">
                    <a16:creationId xmlns:a16="http://schemas.microsoft.com/office/drawing/2014/main" id="{85013B7C-CA91-0F2F-5C59-F8CFBB280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37CC314D-98B3-F3A2-8852-287FD9196D3D}"/>
                </a:ext>
              </a:extLst>
            </p:cNvPr>
            <p:cNvGrpSpPr/>
            <p:nvPr/>
          </p:nvGrpSpPr>
          <p:grpSpPr>
            <a:xfrm>
              <a:off x="2563436" y="4492169"/>
              <a:ext cx="640531" cy="640531"/>
              <a:chOff x="5911727" y="4793443"/>
              <a:chExt cx="640531" cy="640531"/>
            </a:xfrm>
          </p:grpSpPr>
          <p:pic>
            <p:nvPicPr>
              <p:cNvPr id="316" name="Picture 4" descr="Light PNGs for Free Download">
                <a:extLst>
                  <a:ext uri="{FF2B5EF4-FFF2-40B4-BE49-F238E27FC236}">
                    <a16:creationId xmlns:a16="http://schemas.microsoft.com/office/drawing/2014/main" id="{06116858-7416-1687-6127-F94F647C98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7" name="Picture 316">
                <a:extLst>
                  <a:ext uri="{FF2B5EF4-FFF2-40B4-BE49-F238E27FC236}">
                    <a16:creationId xmlns:a16="http://schemas.microsoft.com/office/drawing/2014/main" id="{9A7CF8B5-6952-8BCF-0ED7-200B9EE56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05D804E3-8590-584E-6B22-036F4BD999AD}"/>
                </a:ext>
              </a:extLst>
            </p:cNvPr>
            <p:cNvGrpSpPr/>
            <p:nvPr/>
          </p:nvGrpSpPr>
          <p:grpSpPr>
            <a:xfrm>
              <a:off x="2794949" y="4736980"/>
              <a:ext cx="640531" cy="640531"/>
              <a:chOff x="5911727" y="4793443"/>
              <a:chExt cx="640531" cy="640531"/>
            </a:xfrm>
          </p:grpSpPr>
          <p:pic>
            <p:nvPicPr>
              <p:cNvPr id="314" name="Picture 4" descr="Light PNGs for Free Download">
                <a:extLst>
                  <a:ext uri="{FF2B5EF4-FFF2-40B4-BE49-F238E27FC236}">
                    <a16:creationId xmlns:a16="http://schemas.microsoft.com/office/drawing/2014/main" id="{D3E7B3E3-09BC-83D5-D2CE-3D1383EBDB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5" name="Picture 314">
                <a:extLst>
                  <a:ext uri="{FF2B5EF4-FFF2-40B4-BE49-F238E27FC236}">
                    <a16:creationId xmlns:a16="http://schemas.microsoft.com/office/drawing/2014/main" id="{AB68A41F-1D0D-C3AA-87E3-28F12A10E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75CF2A15-793F-C94E-4882-13BC8722C15E}"/>
                </a:ext>
              </a:extLst>
            </p:cNvPr>
            <p:cNvGrpSpPr/>
            <p:nvPr/>
          </p:nvGrpSpPr>
          <p:grpSpPr>
            <a:xfrm>
              <a:off x="3012773" y="4472108"/>
              <a:ext cx="640531" cy="640531"/>
              <a:chOff x="5911727" y="4793443"/>
              <a:chExt cx="640531" cy="640531"/>
            </a:xfrm>
          </p:grpSpPr>
          <p:pic>
            <p:nvPicPr>
              <p:cNvPr id="312" name="Picture 4" descr="Light PNGs for Free Download">
                <a:extLst>
                  <a:ext uri="{FF2B5EF4-FFF2-40B4-BE49-F238E27FC236}">
                    <a16:creationId xmlns:a16="http://schemas.microsoft.com/office/drawing/2014/main" id="{59D4A720-9F5B-DBBB-4FDB-F7EBA235DA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3" name="Picture 312">
                <a:extLst>
                  <a:ext uri="{FF2B5EF4-FFF2-40B4-BE49-F238E27FC236}">
                    <a16:creationId xmlns:a16="http://schemas.microsoft.com/office/drawing/2014/main" id="{867E24FA-9AAA-4530-9EB0-56884A95C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</p:grpSp>
      <p:pic>
        <p:nvPicPr>
          <p:cNvPr id="330" name="Picture 329">
            <a:extLst>
              <a:ext uri="{FF2B5EF4-FFF2-40B4-BE49-F238E27FC236}">
                <a16:creationId xmlns:a16="http://schemas.microsoft.com/office/drawing/2014/main" id="{A40DA258-673E-2FEE-5A2C-F53D58F3B3B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9023" b="89850" l="9914" r="89655">
                        <a14:foregroundMark x1="31466" y1="9023" x2="39655" y2="97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1323" y="2396313"/>
            <a:ext cx="610189" cy="699613"/>
          </a:xfrm>
          <a:prstGeom prst="rect">
            <a:avLst/>
          </a:prstGeom>
        </p:spPr>
      </p:pic>
      <p:sp>
        <p:nvSpPr>
          <p:cNvPr id="335" name="Cross 334">
            <a:extLst>
              <a:ext uri="{FF2B5EF4-FFF2-40B4-BE49-F238E27FC236}">
                <a16:creationId xmlns:a16="http://schemas.microsoft.com/office/drawing/2014/main" id="{5FB214F3-DD31-A44F-520F-197DBDB6801D}"/>
              </a:ext>
            </a:extLst>
          </p:cNvPr>
          <p:cNvSpPr/>
          <p:nvPr/>
        </p:nvSpPr>
        <p:spPr>
          <a:xfrm>
            <a:off x="7267015" y="2447364"/>
            <a:ext cx="149455" cy="149455"/>
          </a:xfrm>
          <a:prstGeom prst="plus">
            <a:avLst>
              <a:gd name="adj" fmla="val 39871"/>
            </a:avLst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9DE9CB45-5643-5DF2-20A2-3E113E70B204}"/>
                  </a:ext>
                </a:extLst>
              </p:cNvPr>
              <p:cNvSpPr txBox="1"/>
              <p:nvPr/>
            </p:nvSpPr>
            <p:spPr>
              <a:xfrm>
                <a:off x="7557760" y="2346313"/>
                <a:ext cx="5039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9DE9CB45-5643-5DF2-20A2-3E113E70B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760" y="2346313"/>
                <a:ext cx="503919" cy="646331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TextBox 338">
            <a:extLst>
              <a:ext uri="{FF2B5EF4-FFF2-40B4-BE49-F238E27FC236}">
                <a16:creationId xmlns:a16="http://schemas.microsoft.com/office/drawing/2014/main" id="{16773990-6948-5FC1-71BA-002771116384}"/>
              </a:ext>
            </a:extLst>
          </p:cNvPr>
          <p:cNvSpPr txBox="1"/>
          <p:nvPr/>
        </p:nvSpPr>
        <p:spPr>
          <a:xfrm>
            <a:off x="7869268" y="2527085"/>
            <a:ext cx="1037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Varies</a:t>
            </a:r>
          </a:p>
        </p:txBody>
      </p:sp>
      <p:pic>
        <p:nvPicPr>
          <p:cNvPr id="343" name="Picture 342" descr="A red and green molecule&#10;&#10;Description automatically generated">
            <a:extLst>
              <a:ext uri="{FF2B5EF4-FFF2-40B4-BE49-F238E27FC236}">
                <a16:creationId xmlns:a16="http://schemas.microsoft.com/office/drawing/2014/main" id="{7B94A27E-9EBB-3CB3-A068-5153E77D2F37}"/>
              </a:ext>
            </a:extLst>
          </p:cNvPr>
          <p:cNvPicPr>
            <a:picLocks noChangeAspect="1"/>
          </p:cNvPicPr>
          <p:nvPr/>
        </p:nvPicPr>
        <p:blipFill>
          <a:blip r:embed="rId33"/>
          <a:srcRect l="35421" t="6870" r="36802" b="21628"/>
          <a:stretch/>
        </p:blipFill>
        <p:spPr>
          <a:xfrm>
            <a:off x="8281085" y="4501710"/>
            <a:ext cx="1107031" cy="16130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5F8E0D4-3B0E-DD12-1E35-EB60BB74834E}"/>
              </a:ext>
            </a:extLst>
          </p:cNvPr>
          <p:cNvSpPr txBox="1"/>
          <p:nvPr/>
        </p:nvSpPr>
        <p:spPr>
          <a:xfrm>
            <a:off x="5484870" y="491823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F7F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b="1" baseline="30000" dirty="0">
                <a:solidFill>
                  <a:srgbClr val="9F7F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</a:p>
        </p:txBody>
      </p:sp>
      <p:pic>
        <p:nvPicPr>
          <p:cNvPr id="22" name="Picture 21" descr="A diagram of a molecule&#10;&#10;Description automatically generated">
            <a:extLst>
              <a:ext uri="{FF2B5EF4-FFF2-40B4-BE49-F238E27FC236}">
                <a16:creationId xmlns:a16="http://schemas.microsoft.com/office/drawing/2014/main" id="{2C8C251C-62C0-CB86-F000-DCEAE9475C48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</a:blip>
          <a:srcRect l="29014" t="9398" r="28645" b="4896"/>
          <a:stretch/>
        </p:blipFill>
        <p:spPr>
          <a:xfrm>
            <a:off x="5829924" y="4809306"/>
            <a:ext cx="1434053" cy="164313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BC76B83-59B6-B779-514A-A4A7057C59E2}"/>
              </a:ext>
            </a:extLst>
          </p:cNvPr>
          <p:cNvSpPr txBox="1"/>
          <p:nvPr/>
        </p:nvSpPr>
        <p:spPr>
          <a:xfrm>
            <a:off x="7778982" y="488667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F7F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b="1" baseline="30000" dirty="0">
                <a:solidFill>
                  <a:srgbClr val="9F7FF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5213D9-6269-D02B-4F28-ADC0BBF42600}"/>
              </a:ext>
            </a:extLst>
          </p:cNvPr>
          <p:cNvSpPr txBox="1"/>
          <p:nvPr/>
        </p:nvSpPr>
        <p:spPr>
          <a:xfrm>
            <a:off x="8316271" y="5152358"/>
            <a:ext cx="56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US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A87511-B77B-97A8-98A7-033AEDF1AB53}"/>
              </a:ext>
            </a:extLst>
          </p:cNvPr>
          <p:cNvSpPr txBox="1"/>
          <p:nvPr/>
        </p:nvSpPr>
        <p:spPr>
          <a:xfrm>
            <a:off x="8301883" y="579643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1" baseline="30000" dirty="0">
                <a:solidFill>
                  <a:srgbClr val="008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</a:p>
        </p:txBody>
      </p:sp>
      <p:pic>
        <p:nvPicPr>
          <p:cNvPr id="345" name="Picture 344" descr="A red and green molecule&#10;&#10;Description automatically generated">
            <a:extLst>
              <a:ext uri="{FF2B5EF4-FFF2-40B4-BE49-F238E27FC236}">
                <a16:creationId xmlns:a16="http://schemas.microsoft.com/office/drawing/2014/main" id="{F41376CF-287A-2A74-3251-50BB537CC26A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 l="31527" t="17537" r="31051" b="20830"/>
          <a:stretch/>
        </p:blipFill>
        <p:spPr>
          <a:xfrm>
            <a:off x="5912539" y="4959150"/>
            <a:ext cx="1275096" cy="11887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C27341-66E7-BD1E-8A2F-4C44BC257FA8}"/>
              </a:ext>
            </a:extLst>
          </p:cNvPr>
          <p:cNvSpPr txBox="1"/>
          <p:nvPr/>
        </p:nvSpPr>
        <p:spPr>
          <a:xfrm>
            <a:off x="6032209" y="5168302"/>
            <a:ext cx="56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US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326D94-C57F-BD5E-5CE8-74CCB7381DB5}"/>
              </a:ext>
            </a:extLst>
          </p:cNvPr>
          <p:cNvSpPr txBox="1"/>
          <p:nvPr/>
        </p:nvSpPr>
        <p:spPr>
          <a:xfrm>
            <a:off x="6067795" y="585585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1" baseline="30000" dirty="0">
                <a:solidFill>
                  <a:srgbClr val="008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</a:t>
            </a:r>
          </a:p>
        </p:txBody>
      </p:sp>
    </p:spTree>
    <p:extLst>
      <p:ext uri="{BB962C8B-B14F-4D97-AF65-F5344CB8AC3E}">
        <p14:creationId xmlns:p14="http://schemas.microsoft.com/office/powerpoint/2010/main" val="3979029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CD59E140-9573-0DD9-CE4B-54E151B026A6}"/>
              </a:ext>
            </a:extLst>
          </p:cNvPr>
          <p:cNvGrpSpPr>
            <a:grpSpLocks noChangeAspect="1"/>
          </p:cNvGrpSpPr>
          <p:nvPr/>
        </p:nvGrpSpPr>
        <p:grpSpPr>
          <a:xfrm>
            <a:off x="7137803" y="1278050"/>
            <a:ext cx="2924845" cy="2442184"/>
            <a:chOff x="7044332" y="713097"/>
            <a:chExt cx="3949028" cy="4308758"/>
          </a:xfrm>
        </p:grpSpPr>
        <p:sp>
          <p:nvSpPr>
            <p:cNvPr id="88" name="TextBox 1052">
              <a:extLst>
                <a:ext uri="{FF2B5EF4-FFF2-40B4-BE49-F238E27FC236}">
                  <a16:creationId xmlns:a16="http://schemas.microsoft.com/office/drawing/2014/main" id="{FEF4B07A-1E56-9487-5593-8AB2C48649AE}"/>
                </a:ext>
              </a:extLst>
            </p:cNvPr>
            <p:cNvSpPr txBox="1"/>
            <p:nvPr/>
          </p:nvSpPr>
          <p:spPr>
            <a:xfrm>
              <a:off x="7044332" y="713097"/>
              <a:ext cx="3949028" cy="54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000" b="1" i="1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US" altLang="zh-CN" dirty="0"/>
                <a:t>Electric Field E</a:t>
              </a:r>
              <a:endParaRPr lang="en-US" dirty="0"/>
            </a:p>
          </p:txBody>
        </p:sp>
        <p:sp>
          <p:nvSpPr>
            <p:cNvPr id="89" name="Freeform 1053">
              <a:extLst>
                <a:ext uri="{FF2B5EF4-FFF2-40B4-BE49-F238E27FC236}">
                  <a16:creationId xmlns:a16="http://schemas.microsoft.com/office/drawing/2014/main" id="{DEB69A8D-9180-F0E4-867F-15222852AE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21932" y="1674398"/>
              <a:ext cx="3417140" cy="1353550"/>
            </a:xfrm>
            <a:custGeom>
              <a:avLst/>
              <a:gdLst>
                <a:gd name="connsiteX0" fmla="*/ 0 w 3417140"/>
                <a:gd name="connsiteY0" fmla="*/ 0 h 1353550"/>
                <a:gd name="connsiteX1" fmla="*/ 3417140 w 3417140"/>
                <a:gd name="connsiteY1" fmla="*/ 0 h 1353550"/>
                <a:gd name="connsiteX2" fmla="*/ 3249925 w 3417140"/>
                <a:gd name="connsiteY2" fmla="*/ 151976 h 1353550"/>
                <a:gd name="connsiteX3" fmla="*/ 2343119 w 3417140"/>
                <a:gd name="connsiteY3" fmla="*/ 621376 h 1353550"/>
                <a:gd name="connsiteX4" fmla="*/ 2149093 w 3417140"/>
                <a:gd name="connsiteY4" fmla="*/ 664865 h 1353550"/>
                <a:gd name="connsiteX5" fmla="*/ 1721523 w 3417140"/>
                <a:gd name="connsiteY5" fmla="*/ 1353550 h 1353550"/>
                <a:gd name="connsiteX6" fmla="*/ 1297004 w 3417140"/>
                <a:gd name="connsiteY6" fmla="*/ 669778 h 1353550"/>
                <a:gd name="connsiteX7" fmla="*/ 1279631 w 3417140"/>
                <a:gd name="connsiteY7" fmla="*/ 667461 h 1353550"/>
                <a:gd name="connsiteX8" fmla="*/ 167216 w 3417140"/>
                <a:gd name="connsiteY8" fmla="*/ 151976 h 1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7140" h="1353550">
                  <a:moveTo>
                    <a:pt x="0" y="0"/>
                  </a:moveTo>
                  <a:lnTo>
                    <a:pt x="3417140" y="0"/>
                  </a:lnTo>
                  <a:lnTo>
                    <a:pt x="3249925" y="151976"/>
                  </a:lnTo>
                  <a:cubicBezTo>
                    <a:pt x="2988134" y="368025"/>
                    <a:pt x="2680199" y="530158"/>
                    <a:pt x="2343119" y="621376"/>
                  </a:cubicBezTo>
                  <a:lnTo>
                    <a:pt x="2149093" y="664865"/>
                  </a:lnTo>
                  <a:lnTo>
                    <a:pt x="1721523" y="1353550"/>
                  </a:lnTo>
                  <a:lnTo>
                    <a:pt x="1297004" y="669778"/>
                  </a:lnTo>
                  <a:lnTo>
                    <a:pt x="1279631" y="667461"/>
                  </a:lnTo>
                  <a:cubicBezTo>
                    <a:pt x="861961" y="592855"/>
                    <a:pt x="481365" y="411235"/>
                    <a:pt x="167216" y="15197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79000"/>
                  </a:schemeClr>
                </a:gs>
                <a:gs pos="74000">
                  <a:srgbClr val="35A3DF"/>
                </a:gs>
                <a:gs pos="83000">
                  <a:srgbClr val="35A3DF"/>
                </a:gs>
                <a:gs pos="100000">
                  <a:srgbClr val="35A3DF">
                    <a:alpha val="57647"/>
                  </a:srgbClr>
                </a:gs>
              </a:gsLst>
              <a:lin ang="5400000" scaled="1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D912D477-1396-0690-2EDD-EE34F3C37F2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7427894" y="3295598"/>
              <a:ext cx="3417140" cy="1353550"/>
            </a:xfrm>
            <a:custGeom>
              <a:avLst/>
              <a:gdLst>
                <a:gd name="connsiteX0" fmla="*/ 0 w 3417140"/>
                <a:gd name="connsiteY0" fmla="*/ 0 h 1353550"/>
                <a:gd name="connsiteX1" fmla="*/ 3417140 w 3417140"/>
                <a:gd name="connsiteY1" fmla="*/ 0 h 1353550"/>
                <a:gd name="connsiteX2" fmla="*/ 3249925 w 3417140"/>
                <a:gd name="connsiteY2" fmla="*/ 151976 h 1353550"/>
                <a:gd name="connsiteX3" fmla="*/ 2343119 w 3417140"/>
                <a:gd name="connsiteY3" fmla="*/ 621376 h 1353550"/>
                <a:gd name="connsiteX4" fmla="*/ 2149093 w 3417140"/>
                <a:gd name="connsiteY4" fmla="*/ 664865 h 1353550"/>
                <a:gd name="connsiteX5" fmla="*/ 1721523 w 3417140"/>
                <a:gd name="connsiteY5" fmla="*/ 1353550 h 1353550"/>
                <a:gd name="connsiteX6" fmla="*/ 1297004 w 3417140"/>
                <a:gd name="connsiteY6" fmla="*/ 669778 h 1353550"/>
                <a:gd name="connsiteX7" fmla="*/ 1279631 w 3417140"/>
                <a:gd name="connsiteY7" fmla="*/ 667461 h 1353550"/>
                <a:gd name="connsiteX8" fmla="*/ 167216 w 3417140"/>
                <a:gd name="connsiteY8" fmla="*/ 151976 h 1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7140" h="1353550">
                  <a:moveTo>
                    <a:pt x="0" y="0"/>
                  </a:moveTo>
                  <a:lnTo>
                    <a:pt x="3417140" y="0"/>
                  </a:lnTo>
                  <a:lnTo>
                    <a:pt x="3249925" y="151976"/>
                  </a:lnTo>
                  <a:cubicBezTo>
                    <a:pt x="2988134" y="368025"/>
                    <a:pt x="2680199" y="530158"/>
                    <a:pt x="2343119" y="621376"/>
                  </a:cubicBezTo>
                  <a:lnTo>
                    <a:pt x="2149093" y="664865"/>
                  </a:lnTo>
                  <a:lnTo>
                    <a:pt x="1721523" y="1353550"/>
                  </a:lnTo>
                  <a:lnTo>
                    <a:pt x="1297004" y="669778"/>
                  </a:lnTo>
                  <a:lnTo>
                    <a:pt x="1279631" y="667461"/>
                  </a:lnTo>
                  <a:cubicBezTo>
                    <a:pt x="861961" y="592855"/>
                    <a:pt x="481365" y="411235"/>
                    <a:pt x="167216" y="15197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79000"/>
                  </a:schemeClr>
                </a:gs>
                <a:gs pos="74000">
                  <a:srgbClr val="35A3DF"/>
                </a:gs>
                <a:gs pos="83000">
                  <a:srgbClr val="35A3DF"/>
                </a:gs>
                <a:gs pos="100000">
                  <a:srgbClr val="35A3DF">
                    <a:alpha val="57647"/>
                  </a:srgbClr>
                </a:gs>
              </a:gsLst>
              <a:lin ang="5400000" scaled="1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180">
              <a:extLst>
                <a:ext uri="{FF2B5EF4-FFF2-40B4-BE49-F238E27FC236}">
                  <a16:creationId xmlns:a16="http://schemas.microsoft.com/office/drawing/2014/main" id="{8C701B3C-0507-7EF3-B075-94E304CE76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4893" y="3871588"/>
              <a:ext cx="0" cy="403320"/>
            </a:xfrm>
            <a:prstGeom prst="straightConnector1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组合 178">
              <a:extLst>
                <a:ext uri="{FF2B5EF4-FFF2-40B4-BE49-F238E27FC236}">
                  <a16:creationId xmlns:a16="http://schemas.microsoft.com/office/drawing/2014/main" id="{F27F4656-37A5-A24C-DFDD-57C9DA71D856}"/>
                </a:ext>
              </a:extLst>
            </p:cNvPr>
            <p:cNvGrpSpPr/>
            <p:nvPr/>
          </p:nvGrpSpPr>
          <p:grpSpPr>
            <a:xfrm rot="10800000">
              <a:off x="7692807" y="4641912"/>
              <a:ext cx="2985757" cy="379943"/>
              <a:chOff x="1285405" y="1327507"/>
              <a:chExt cx="1810639" cy="4833580"/>
            </a:xfrm>
          </p:grpSpPr>
          <p:cxnSp>
            <p:nvCxnSpPr>
              <p:cNvPr id="147" name="Straight Arrow Connector 4">
                <a:extLst>
                  <a:ext uri="{FF2B5EF4-FFF2-40B4-BE49-F238E27FC236}">
                    <a16:creationId xmlns:a16="http://schemas.microsoft.com/office/drawing/2014/main" id="{DD5D88C5-B6D7-31BD-F590-7B9D05D84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5405" y="1480176"/>
                <a:ext cx="0" cy="467773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4">
                <a:extLst>
                  <a:ext uri="{FF2B5EF4-FFF2-40B4-BE49-F238E27FC236}">
                    <a16:creationId xmlns:a16="http://schemas.microsoft.com/office/drawing/2014/main" id="{AB086FE6-79E6-7D04-B70A-D8CD76A8FE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6044" y="1468224"/>
                <a:ext cx="0" cy="4686263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4">
                <a:extLst>
                  <a:ext uri="{FF2B5EF4-FFF2-40B4-BE49-F238E27FC236}">
                    <a16:creationId xmlns:a16="http://schemas.microsoft.com/office/drawing/2014/main" id="{39AFE174-2BA3-62A5-70FF-4603F5EEE2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5777" y="1483351"/>
                <a:ext cx="0" cy="467773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4">
                <a:extLst>
                  <a:ext uri="{FF2B5EF4-FFF2-40B4-BE49-F238E27FC236}">
                    <a16:creationId xmlns:a16="http://schemas.microsoft.com/office/drawing/2014/main" id="{47018EBF-A8DB-4ADC-BA85-BB284A9C8F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5939" y="1473948"/>
                <a:ext cx="0" cy="4686263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4">
                <a:extLst>
                  <a:ext uri="{FF2B5EF4-FFF2-40B4-BE49-F238E27FC236}">
                    <a16:creationId xmlns:a16="http://schemas.microsoft.com/office/drawing/2014/main" id="{60203646-781E-5DC6-77DB-A260200CB4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5672" y="1327507"/>
                <a:ext cx="0" cy="4677737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组合 185">
              <a:extLst>
                <a:ext uri="{FF2B5EF4-FFF2-40B4-BE49-F238E27FC236}">
                  <a16:creationId xmlns:a16="http://schemas.microsoft.com/office/drawing/2014/main" id="{2CA165EF-1EC1-94C8-B6E3-1E83C031A5BF}"/>
                </a:ext>
              </a:extLst>
            </p:cNvPr>
            <p:cNvGrpSpPr/>
            <p:nvPr/>
          </p:nvGrpSpPr>
          <p:grpSpPr>
            <a:xfrm>
              <a:off x="7583314" y="1275495"/>
              <a:ext cx="2985757" cy="379943"/>
              <a:chOff x="1285405" y="1327507"/>
              <a:chExt cx="1810639" cy="4833580"/>
            </a:xfrm>
          </p:grpSpPr>
          <p:cxnSp>
            <p:nvCxnSpPr>
              <p:cNvPr id="142" name="Straight Arrow Connector 4">
                <a:extLst>
                  <a:ext uri="{FF2B5EF4-FFF2-40B4-BE49-F238E27FC236}">
                    <a16:creationId xmlns:a16="http://schemas.microsoft.com/office/drawing/2014/main" id="{C73E6806-13CC-ACF5-6B2E-DAB6BF50E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5405" y="1480176"/>
                <a:ext cx="0" cy="467773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4">
                <a:extLst>
                  <a:ext uri="{FF2B5EF4-FFF2-40B4-BE49-F238E27FC236}">
                    <a16:creationId xmlns:a16="http://schemas.microsoft.com/office/drawing/2014/main" id="{078E25AA-0654-C423-7DF6-53802FC6E6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6044" y="1468224"/>
                <a:ext cx="0" cy="4686263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4">
                <a:extLst>
                  <a:ext uri="{FF2B5EF4-FFF2-40B4-BE49-F238E27FC236}">
                    <a16:creationId xmlns:a16="http://schemas.microsoft.com/office/drawing/2014/main" id="{B5733BB6-629F-840D-4252-E71D2E12FB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5777" y="1483351"/>
                <a:ext cx="0" cy="467773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4">
                <a:extLst>
                  <a:ext uri="{FF2B5EF4-FFF2-40B4-BE49-F238E27FC236}">
                    <a16:creationId xmlns:a16="http://schemas.microsoft.com/office/drawing/2014/main" id="{6211F0E9-D266-6477-52E9-21B7BB243A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5939" y="1473948"/>
                <a:ext cx="0" cy="4686263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4">
                <a:extLst>
                  <a:ext uri="{FF2B5EF4-FFF2-40B4-BE49-F238E27FC236}">
                    <a16:creationId xmlns:a16="http://schemas.microsoft.com/office/drawing/2014/main" id="{A3CCF9E3-56C6-FDBB-7C70-771E647E8C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5672" y="1327507"/>
                <a:ext cx="0" cy="4677737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组合 224">
              <a:extLst>
                <a:ext uri="{FF2B5EF4-FFF2-40B4-BE49-F238E27FC236}">
                  <a16:creationId xmlns:a16="http://schemas.microsoft.com/office/drawing/2014/main" id="{F67C90C7-9DD3-2C64-05CF-A496A1489976}"/>
                </a:ext>
              </a:extLst>
            </p:cNvPr>
            <p:cNvGrpSpPr/>
            <p:nvPr/>
          </p:nvGrpSpPr>
          <p:grpSpPr>
            <a:xfrm>
              <a:off x="7611095" y="3346281"/>
              <a:ext cx="3040492" cy="1359091"/>
              <a:chOff x="7611095" y="3346281"/>
              <a:chExt cx="3040492" cy="1359091"/>
            </a:xfrm>
          </p:grpSpPr>
          <p:pic>
            <p:nvPicPr>
              <p:cNvPr id="127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B6BE45E1-1128-FF1E-7321-8E6B2AD8D6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1095" y="4294749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99598C56-A808-DD9B-003F-EAFD1B67BA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1488" y="4135216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CF41CA91-CACE-F81B-3602-164FA84BB9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0323" y="4019804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0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7EB86BEA-DDAC-7632-9E26-62CAA33F48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9332" y="3955570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1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4AD67ABA-0F0E-DF65-A150-8BCE30277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4620" y="3651056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2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E40357E2-574F-89D2-DCFC-5F943F915E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39923" y="3504764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A914A28D-F479-F5FD-0A01-256754251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0159" y="4012151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4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8C3C023F-D4BE-3F46-5694-B180DD3CA2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1448" y="4125858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5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A0CF9F32-556A-AA07-3FED-3CCDF3FFBE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54946" y="4309372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6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32692971-84BC-8742-93BD-FA5B7A10C0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55067" y="3823975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7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DCC42E59-422F-C414-3757-51B4748659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64642" y="3495159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8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C9C57C08-F6BF-C795-2ABC-4EAC07871E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40506" y="3346281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9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ED288144-8165-509D-7B85-C20DD814EB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8557" y="3655744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0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DAB6AD3D-D8D2-6111-7402-895418A09F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7261" y="3810055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1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724F515A-FC77-64A8-093C-BE5327BFED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88353" y="3927842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5" name="Group 176">
              <a:extLst>
                <a:ext uri="{FF2B5EF4-FFF2-40B4-BE49-F238E27FC236}">
                  <a16:creationId xmlns:a16="http://schemas.microsoft.com/office/drawing/2014/main" id="{8E17B150-7E28-867E-D6A5-60742295ED63}"/>
                </a:ext>
              </a:extLst>
            </p:cNvPr>
            <p:cNvGrpSpPr/>
            <p:nvPr/>
          </p:nvGrpSpPr>
          <p:grpSpPr>
            <a:xfrm>
              <a:off x="7802559" y="1976307"/>
              <a:ext cx="2640858" cy="2451280"/>
              <a:chOff x="8702977" y="3272133"/>
              <a:chExt cx="2640858" cy="2553676"/>
            </a:xfrm>
          </p:grpSpPr>
          <p:cxnSp>
            <p:nvCxnSpPr>
              <p:cNvPr id="112" name="Straight Arrow Connector 125">
                <a:extLst>
                  <a:ext uri="{FF2B5EF4-FFF2-40B4-BE49-F238E27FC236}">
                    <a16:creationId xmlns:a16="http://schemas.microsoft.com/office/drawing/2014/main" id="{0B1083E5-81C4-7B5D-DA91-F92D7C6DB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40131" y="4242045"/>
                <a:ext cx="0" cy="589386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Freeform 1050">
                <a:extLst>
                  <a:ext uri="{FF2B5EF4-FFF2-40B4-BE49-F238E27FC236}">
                    <a16:creationId xmlns:a16="http://schemas.microsoft.com/office/drawing/2014/main" id="{0A44831A-9F94-18B0-7F03-E4BB41812100}"/>
                  </a:ext>
                </a:extLst>
              </p:cNvPr>
              <p:cNvSpPr/>
              <p:nvPr/>
            </p:nvSpPr>
            <p:spPr>
              <a:xfrm>
                <a:off x="10108644" y="4073112"/>
                <a:ext cx="53574" cy="943198"/>
              </a:xfrm>
              <a:custGeom>
                <a:avLst/>
                <a:gdLst>
                  <a:gd name="connsiteX0" fmla="*/ 481630 w 481630"/>
                  <a:gd name="connsiteY0" fmla="*/ 0 h 1514693"/>
                  <a:gd name="connsiteX1" fmla="*/ 0 w 481630"/>
                  <a:gd name="connsiteY1" fmla="*/ 760837 h 1514693"/>
                  <a:gd name="connsiteX2" fmla="*/ 481630 w 481630"/>
                  <a:gd name="connsiteY2" fmla="*/ 1514693 h 15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1630" h="1514693">
                    <a:moveTo>
                      <a:pt x="481630" y="0"/>
                    </a:moveTo>
                    <a:cubicBezTo>
                      <a:pt x="240815" y="254194"/>
                      <a:pt x="0" y="508388"/>
                      <a:pt x="0" y="760837"/>
                    </a:cubicBezTo>
                    <a:cubicBezTo>
                      <a:pt x="0" y="1013286"/>
                      <a:pt x="240815" y="1263989"/>
                      <a:pt x="481630" y="1514693"/>
                    </a:cubicBezTo>
                  </a:path>
                </a:pathLst>
              </a:cu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 1055">
                <a:extLst>
                  <a:ext uri="{FF2B5EF4-FFF2-40B4-BE49-F238E27FC236}">
                    <a16:creationId xmlns:a16="http://schemas.microsoft.com/office/drawing/2014/main" id="{11182393-E5F2-2641-1D71-A5E82E0D8EF3}"/>
                  </a:ext>
                </a:extLst>
              </p:cNvPr>
              <p:cNvSpPr/>
              <p:nvPr/>
            </p:nvSpPr>
            <p:spPr>
              <a:xfrm>
                <a:off x="10197220" y="3911175"/>
                <a:ext cx="60469" cy="1243279"/>
              </a:xfrm>
              <a:custGeom>
                <a:avLst/>
                <a:gdLst>
                  <a:gd name="connsiteX0" fmla="*/ 481630 w 481630"/>
                  <a:gd name="connsiteY0" fmla="*/ 0 h 1514693"/>
                  <a:gd name="connsiteX1" fmla="*/ 0 w 481630"/>
                  <a:gd name="connsiteY1" fmla="*/ 760837 h 1514693"/>
                  <a:gd name="connsiteX2" fmla="*/ 481630 w 481630"/>
                  <a:gd name="connsiteY2" fmla="*/ 1514693 h 15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1630" h="1514693">
                    <a:moveTo>
                      <a:pt x="481630" y="0"/>
                    </a:moveTo>
                    <a:cubicBezTo>
                      <a:pt x="240815" y="254194"/>
                      <a:pt x="0" y="508388"/>
                      <a:pt x="0" y="760837"/>
                    </a:cubicBezTo>
                    <a:cubicBezTo>
                      <a:pt x="0" y="1013286"/>
                      <a:pt x="240815" y="1263989"/>
                      <a:pt x="481630" y="1514693"/>
                    </a:cubicBezTo>
                  </a:path>
                </a:pathLst>
              </a:cu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 1086">
                <a:extLst>
                  <a:ext uri="{FF2B5EF4-FFF2-40B4-BE49-F238E27FC236}">
                    <a16:creationId xmlns:a16="http://schemas.microsoft.com/office/drawing/2014/main" id="{B165D4E3-0152-9F01-9B2E-DBD2FA9FAFBB}"/>
                  </a:ext>
                </a:extLst>
              </p:cNvPr>
              <p:cNvSpPr/>
              <p:nvPr/>
            </p:nvSpPr>
            <p:spPr>
              <a:xfrm>
                <a:off x="10292693" y="3746982"/>
                <a:ext cx="71178" cy="1604080"/>
              </a:xfrm>
              <a:custGeom>
                <a:avLst/>
                <a:gdLst>
                  <a:gd name="connsiteX0" fmla="*/ 481630 w 481630"/>
                  <a:gd name="connsiteY0" fmla="*/ 0 h 1514693"/>
                  <a:gd name="connsiteX1" fmla="*/ 0 w 481630"/>
                  <a:gd name="connsiteY1" fmla="*/ 760837 h 1514693"/>
                  <a:gd name="connsiteX2" fmla="*/ 481630 w 481630"/>
                  <a:gd name="connsiteY2" fmla="*/ 1514693 h 15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1630" h="1514693">
                    <a:moveTo>
                      <a:pt x="481630" y="0"/>
                    </a:moveTo>
                    <a:cubicBezTo>
                      <a:pt x="240815" y="254194"/>
                      <a:pt x="0" y="508388"/>
                      <a:pt x="0" y="760837"/>
                    </a:cubicBezTo>
                    <a:cubicBezTo>
                      <a:pt x="0" y="1013286"/>
                      <a:pt x="240815" y="1263989"/>
                      <a:pt x="481630" y="1514693"/>
                    </a:cubicBezTo>
                  </a:path>
                </a:pathLst>
              </a:cu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 164">
                <a:extLst>
                  <a:ext uri="{FF2B5EF4-FFF2-40B4-BE49-F238E27FC236}">
                    <a16:creationId xmlns:a16="http://schemas.microsoft.com/office/drawing/2014/main" id="{61B746E0-5B86-A4D4-B13A-C04C145F3808}"/>
                  </a:ext>
                </a:extLst>
              </p:cNvPr>
              <p:cNvSpPr/>
              <p:nvPr/>
            </p:nvSpPr>
            <p:spPr>
              <a:xfrm>
                <a:off x="10429458" y="3615164"/>
                <a:ext cx="85349" cy="1849692"/>
              </a:xfrm>
              <a:custGeom>
                <a:avLst/>
                <a:gdLst>
                  <a:gd name="connsiteX0" fmla="*/ 481630 w 481630"/>
                  <a:gd name="connsiteY0" fmla="*/ 0 h 1514693"/>
                  <a:gd name="connsiteX1" fmla="*/ 0 w 481630"/>
                  <a:gd name="connsiteY1" fmla="*/ 760837 h 1514693"/>
                  <a:gd name="connsiteX2" fmla="*/ 481630 w 481630"/>
                  <a:gd name="connsiteY2" fmla="*/ 1514693 h 15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1630" h="1514693">
                    <a:moveTo>
                      <a:pt x="481630" y="0"/>
                    </a:moveTo>
                    <a:cubicBezTo>
                      <a:pt x="240815" y="254194"/>
                      <a:pt x="0" y="508388"/>
                      <a:pt x="0" y="760837"/>
                    </a:cubicBezTo>
                    <a:cubicBezTo>
                      <a:pt x="0" y="1013286"/>
                      <a:pt x="240815" y="1263989"/>
                      <a:pt x="481630" y="1514693"/>
                    </a:cubicBezTo>
                  </a:path>
                </a:pathLst>
              </a:cu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 165">
                <a:extLst>
                  <a:ext uri="{FF2B5EF4-FFF2-40B4-BE49-F238E27FC236}">
                    <a16:creationId xmlns:a16="http://schemas.microsoft.com/office/drawing/2014/main" id="{50FCA249-D4D2-A4A7-18B0-CC3DAC25D5F1}"/>
                  </a:ext>
                </a:extLst>
              </p:cNvPr>
              <p:cNvSpPr/>
              <p:nvPr/>
            </p:nvSpPr>
            <p:spPr>
              <a:xfrm>
                <a:off x="10601182" y="3560645"/>
                <a:ext cx="82426" cy="1962122"/>
              </a:xfrm>
              <a:custGeom>
                <a:avLst/>
                <a:gdLst>
                  <a:gd name="connsiteX0" fmla="*/ 481630 w 481630"/>
                  <a:gd name="connsiteY0" fmla="*/ 0 h 1514693"/>
                  <a:gd name="connsiteX1" fmla="*/ 0 w 481630"/>
                  <a:gd name="connsiteY1" fmla="*/ 760837 h 1514693"/>
                  <a:gd name="connsiteX2" fmla="*/ 481630 w 481630"/>
                  <a:gd name="connsiteY2" fmla="*/ 1514693 h 15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1630" h="1514693">
                    <a:moveTo>
                      <a:pt x="481630" y="0"/>
                    </a:moveTo>
                    <a:cubicBezTo>
                      <a:pt x="240815" y="254194"/>
                      <a:pt x="0" y="508388"/>
                      <a:pt x="0" y="760837"/>
                    </a:cubicBezTo>
                    <a:cubicBezTo>
                      <a:pt x="0" y="1013286"/>
                      <a:pt x="240815" y="1263989"/>
                      <a:pt x="481630" y="1514693"/>
                    </a:cubicBezTo>
                  </a:path>
                </a:pathLst>
              </a:cu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reeform 166">
                <a:extLst>
                  <a:ext uri="{FF2B5EF4-FFF2-40B4-BE49-F238E27FC236}">
                    <a16:creationId xmlns:a16="http://schemas.microsoft.com/office/drawing/2014/main" id="{3D5269B1-C964-61B5-C2BA-99A1B524A560}"/>
                  </a:ext>
                </a:extLst>
              </p:cNvPr>
              <p:cNvSpPr/>
              <p:nvPr/>
            </p:nvSpPr>
            <p:spPr>
              <a:xfrm>
                <a:off x="10930676" y="3449926"/>
                <a:ext cx="82426" cy="2176272"/>
              </a:xfrm>
              <a:custGeom>
                <a:avLst/>
                <a:gdLst>
                  <a:gd name="connsiteX0" fmla="*/ 481630 w 481630"/>
                  <a:gd name="connsiteY0" fmla="*/ 0 h 1514693"/>
                  <a:gd name="connsiteX1" fmla="*/ 0 w 481630"/>
                  <a:gd name="connsiteY1" fmla="*/ 760837 h 1514693"/>
                  <a:gd name="connsiteX2" fmla="*/ 481630 w 481630"/>
                  <a:gd name="connsiteY2" fmla="*/ 1514693 h 15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1630" h="1514693">
                    <a:moveTo>
                      <a:pt x="481630" y="0"/>
                    </a:moveTo>
                    <a:cubicBezTo>
                      <a:pt x="240815" y="254194"/>
                      <a:pt x="0" y="508388"/>
                      <a:pt x="0" y="760837"/>
                    </a:cubicBezTo>
                    <a:cubicBezTo>
                      <a:pt x="0" y="1013286"/>
                      <a:pt x="240815" y="1263989"/>
                      <a:pt x="481630" y="1514693"/>
                    </a:cubicBezTo>
                  </a:path>
                </a:pathLst>
              </a:cu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 167">
                <a:extLst>
                  <a:ext uri="{FF2B5EF4-FFF2-40B4-BE49-F238E27FC236}">
                    <a16:creationId xmlns:a16="http://schemas.microsoft.com/office/drawing/2014/main" id="{EDBFA990-2C36-617C-36B7-9DCFC956E5A6}"/>
                  </a:ext>
                </a:extLst>
              </p:cNvPr>
              <p:cNvSpPr/>
              <p:nvPr/>
            </p:nvSpPr>
            <p:spPr>
              <a:xfrm>
                <a:off x="11261409" y="3272133"/>
                <a:ext cx="82426" cy="2553676"/>
              </a:xfrm>
              <a:custGeom>
                <a:avLst/>
                <a:gdLst>
                  <a:gd name="connsiteX0" fmla="*/ 481630 w 481630"/>
                  <a:gd name="connsiteY0" fmla="*/ 0 h 1514693"/>
                  <a:gd name="connsiteX1" fmla="*/ 0 w 481630"/>
                  <a:gd name="connsiteY1" fmla="*/ 760837 h 1514693"/>
                  <a:gd name="connsiteX2" fmla="*/ 481630 w 481630"/>
                  <a:gd name="connsiteY2" fmla="*/ 1514693 h 15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1630" h="1514693">
                    <a:moveTo>
                      <a:pt x="481630" y="0"/>
                    </a:moveTo>
                    <a:cubicBezTo>
                      <a:pt x="240815" y="254194"/>
                      <a:pt x="0" y="508388"/>
                      <a:pt x="0" y="760837"/>
                    </a:cubicBezTo>
                    <a:cubicBezTo>
                      <a:pt x="0" y="1013286"/>
                      <a:pt x="240815" y="1263989"/>
                      <a:pt x="481630" y="1514693"/>
                    </a:cubicBezTo>
                  </a:path>
                </a:pathLst>
              </a:cu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reeform 168">
                <a:extLst>
                  <a:ext uri="{FF2B5EF4-FFF2-40B4-BE49-F238E27FC236}">
                    <a16:creationId xmlns:a16="http://schemas.microsoft.com/office/drawing/2014/main" id="{F1E46072-E99C-5DB3-8529-19C9F1742417}"/>
                  </a:ext>
                </a:extLst>
              </p:cNvPr>
              <p:cNvSpPr/>
              <p:nvPr/>
            </p:nvSpPr>
            <p:spPr>
              <a:xfrm flipH="1">
                <a:off x="9919265" y="4071588"/>
                <a:ext cx="53574" cy="943198"/>
              </a:xfrm>
              <a:custGeom>
                <a:avLst/>
                <a:gdLst>
                  <a:gd name="connsiteX0" fmla="*/ 481630 w 481630"/>
                  <a:gd name="connsiteY0" fmla="*/ 0 h 1514693"/>
                  <a:gd name="connsiteX1" fmla="*/ 0 w 481630"/>
                  <a:gd name="connsiteY1" fmla="*/ 760837 h 1514693"/>
                  <a:gd name="connsiteX2" fmla="*/ 481630 w 481630"/>
                  <a:gd name="connsiteY2" fmla="*/ 1514693 h 15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1630" h="1514693">
                    <a:moveTo>
                      <a:pt x="481630" y="0"/>
                    </a:moveTo>
                    <a:cubicBezTo>
                      <a:pt x="240815" y="254194"/>
                      <a:pt x="0" y="508388"/>
                      <a:pt x="0" y="760837"/>
                    </a:cubicBezTo>
                    <a:cubicBezTo>
                      <a:pt x="0" y="1013286"/>
                      <a:pt x="240815" y="1263989"/>
                      <a:pt x="481630" y="1514693"/>
                    </a:cubicBezTo>
                  </a:path>
                </a:pathLst>
              </a:cu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 169">
                <a:extLst>
                  <a:ext uri="{FF2B5EF4-FFF2-40B4-BE49-F238E27FC236}">
                    <a16:creationId xmlns:a16="http://schemas.microsoft.com/office/drawing/2014/main" id="{D0F7F611-7CC6-72CF-AC46-7545A9F9DD62}"/>
                  </a:ext>
                </a:extLst>
              </p:cNvPr>
              <p:cNvSpPr/>
              <p:nvPr/>
            </p:nvSpPr>
            <p:spPr>
              <a:xfrm flipH="1">
                <a:off x="9826999" y="3921547"/>
                <a:ext cx="60469" cy="1243279"/>
              </a:xfrm>
              <a:custGeom>
                <a:avLst/>
                <a:gdLst>
                  <a:gd name="connsiteX0" fmla="*/ 481630 w 481630"/>
                  <a:gd name="connsiteY0" fmla="*/ 0 h 1514693"/>
                  <a:gd name="connsiteX1" fmla="*/ 0 w 481630"/>
                  <a:gd name="connsiteY1" fmla="*/ 760837 h 1514693"/>
                  <a:gd name="connsiteX2" fmla="*/ 481630 w 481630"/>
                  <a:gd name="connsiteY2" fmla="*/ 1514693 h 15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1630" h="1514693">
                    <a:moveTo>
                      <a:pt x="481630" y="0"/>
                    </a:moveTo>
                    <a:cubicBezTo>
                      <a:pt x="240815" y="254194"/>
                      <a:pt x="0" y="508388"/>
                      <a:pt x="0" y="760837"/>
                    </a:cubicBezTo>
                    <a:cubicBezTo>
                      <a:pt x="0" y="1013286"/>
                      <a:pt x="240815" y="1263989"/>
                      <a:pt x="481630" y="1514693"/>
                    </a:cubicBezTo>
                  </a:path>
                </a:pathLst>
              </a:cu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reeform 170">
                <a:extLst>
                  <a:ext uri="{FF2B5EF4-FFF2-40B4-BE49-F238E27FC236}">
                    <a16:creationId xmlns:a16="http://schemas.microsoft.com/office/drawing/2014/main" id="{E7DE2A4E-0DBA-C7D8-B5C3-AF99D25ED6ED}"/>
                  </a:ext>
                </a:extLst>
              </p:cNvPr>
              <p:cNvSpPr/>
              <p:nvPr/>
            </p:nvSpPr>
            <p:spPr>
              <a:xfrm flipH="1">
                <a:off x="9732293" y="3744681"/>
                <a:ext cx="77217" cy="1572860"/>
              </a:xfrm>
              <a:custGeom>
                <a:avLst/>
                <a:gdLst>
                  <a:gd name="connsiteX0" fmla="*/ 481630 w 481630"/>
                  <a:gd name="connsiteY0" fmla="*/ 0 h 1514693"/>
                  <a:gd name="connsiteX1" fmla="*/ 0 w 481630"/>
                  <a:gd name="connsiteY1" fmla="*/ 760837 h 1514693"/>
                  <a:gd name="connsiteX2" fmla="*/ 481630 w 481630"/>
                  <a:gd name="connsiteY2" fmla="*/ 1514693 h 15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1630" h="1514693">
                    <a:moveTo>
                      <a:pt x="481630" y="0"/>
                    </a:moveTo>
                    <a:cubicBezTo>
                      <a:pt x="240815" y="254194"/>
                      <a:pt x="0" y="508388"/>
                      <a:pt x="0" y="760837"/>
                    </a:cubicBezTo>
                    <a:cubicBezTo>
                      <a:pt x="0" y="1013286"/>
                      <a:pt x="240815" y="1263989"/>
                      <a:pt x="481630" y="1514693"/>
                    </a:cubicBezTo>
                  </a:path>
                </a:pathLst>
              </a:cu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reeform 171">
                <a:extLst>
                  <a:ext uri="{FF2B5EF4-FFF2-40B4-BE49-F238E27FC236}">
                    <a16:creationId xmlns:a16="http://schemas.microsoft.com/office/drawing/2014/main" id="{4C1C7F27-08FB-4838-EC0E-2B05B5F5F6E3}"/>
                  </a:ext>
                </a:extLst>
              </p:cNvPr>
              <p:cNvSpPr/>
              <p:nvPr/>
            </p:nvSpPr>
            <p:spPr>
              <a:xfrm flipH="1">
                <a:off x="9570351" y="3615164"/>
                <a:ext cx="85349" cy="1849692"/>
              </a:xfrm>
              <a:custGeom>
                <a:avLst/>
                <a:gdLst>
                  <a:gd name="connsiteX0" fmla="*/ 481630 w 481630"/>
                  <a:gd name="connsiteY0" fmla="*/ 0 h 1514693"/>
                  <a:gd name="connsiteX1" fmla="*/ 0 w 481630"/>
                  <a:gd name="connsiteY1" fmla="*/ 760837 h 1514693"/>
                  <a:gd name="connsiteX2" fmla="*/ 481630 w 481630"/>
                  <a:gd name="connsiteY2" fmla="*/ 1514693 h 15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1630" h="1514693">
                    <a:moveTo>
                      <a:pt x="481630" y="0"/>
                    </a:moveTo>
                    <a:cubicBezTo>
                      <a:pt x="240815" y="254194"/>
                      <a:pt x="0" y="508388"/>
                      <a:pt x="0" y="760837"/>
                    </a:cubicBezTo>
                    <a:cubicBezTo>
                      <a:pt x="0" y="1013286"/>
                      <a:pt x="240815" y="1263989"/>
                      <a:pt x="481630" y="1514693"/>
                    </a:cubicBezTo>
                  </a:path>
                </a:pathLst>
              </a:cu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 172">
                <a:extLst>
                  <a:ext uri="{FF2B5EF4-FFF2-40B4-BE49-F238E27FC236}">
                    <a16:creationId xmlns:a16="http://schemas.microsoft.com/office/drawing/2014/main" id="{0C99C2C3-1FAC-EA67-8B40-502993092A0B}"/>
                  </a:ext>
                </a:extLst>
              </p:cNvPr>
              <p:cNvSpPr/>
              <p:nvPr/>
            </p:nvSpPr>
            <p:spPr>
              <a:xfrm flipH="1">
                <a:off x="9366258" y="3563822"/>
                <a:ext cx="82426" cy="1958945"/>
              </a:xfrm>
              <a:custGeom>
                <a:avLst/>
                <a:gdLst>
                  <a:gd name="connsiteX0" fmla="*/ 481630 w 481630"/>
                  <a:gd name="connsiteY0" fmla="*/ 0 h 1514693"/>
                  <a:gd name="connsiteX1" fmla="*/ 0 w 481630"/>
                  <a:gd name="connsiteY1" fmla="*/ 760837 h 1514693"/>
                  <a:gd name="connsiteX2" fmla="*/ 481630 w 481630"/>
                  <a:gd name="connsiteY2" fmla="*/ 1514693 h 15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1630" h="1514693">
                    <a:moveTo>
                      <a:pt x="481630" y="0"/>
                    </a:moveTo>
                    <a:cubicBezTo>
                      <a:pt x="240815" y="254194"/>
                      <a:pt x="0" y="508388"/>
                      <a:pt x="0" y="760837"/>
                    </a:cubicBezTo>
                    <a:cubicBezTo>
                      <a:pt x="0" y="1013286"/>
                      <a:pt x="240815" y="1263989"/>
                      <a:pt x="481630" y="1514693"/>
                    </a:cubicBezTo>
                  </a:path>
                </a:pathLst>
              </a:cu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reeform 173">
                <a:extLst>
                  <a:ext uri="{FF2B5EF4-FFF2-40B4-BE49-F238E27FC236}">
                    <a16:creationId xmlns:a16="http://schemas.microsoft.com/office/drawing/2014/main" id="{31B17570-BE39-D1CE-E664-A656988B3295}"/>
                  </a:ext>
                </a:extLst>
              </p:cNvPr>
              <p:cNvSpPr/>
              <p:nvPr/>
            </p:nvSpPr>
            <p:spPr>
              <a:xfrm flipH="1">
                <a:off x="9033689" y="3438026"/>
                <a:ext cx="82426" cy="2212772"/>
              </a:xfrm>
              <a:custGeom>
                <a:avLst/>
                <a:gdLst>
                  <a:gd name="connsiteX0" fmla="*/ 481630 w 481630"/>
                  <a:gd name="connsiteY0" fmla="*/ 0 h 1514693"/>
                  <a:gd name="connsiteX1" fmla="*/ 0 w 481630"/>
                  <a:gd name="connsiteY1" fmla="*/ 760837 h 1514693"/>
                  <a:gd name="connsiteX2" fmla="*/ 481630 w 481630"/>
                  <a:gd name="connsiteY2" fmla="*/ 1514693 h 15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1630" h="1514693">
                    <a:moveTo>
                      <a:pt x="481630" y="0"/>
                    </a:moveTo>
                    <a:cubicBezTo>
                      <a:pt x="240815" y="254194"/>
                      <a:pt x="0" y="508388"/>
                      <a:pt x="0" y="760837"/>
                    </a:cubicBezTo>
                    <a:cubicBezTo>
                      <a:pt x="0" y="1013286"/>
                      <a:pt x="240815" y="1263989"/>
                      <a:pt x="481630" y="1514693"/>
                    </a:cubicBezTo>
                  </a:path>
                </a:pathLst>
              </a:cu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 174">
                <a:extLst>
                  <a:ext uri="{FF2B5EF4-FFF2-40B4-BE49-F238E27FC236}">
                    <a16:creationId xmlns:a16="http://schemas.microsoft.com/office/drawing/2014/main" id="{6E2E437E-2D03-8536-251B-E60A88A5F131}"/>
                  </a:ext>
                </a:extLst>
              </p:cNvPr>
              <p:cNvSpPr/>
              <p:nvPr/>
            </p:nvSpPr>
            <p:spPr>
              <a:xfrm flipH="1">
                <a:off x="8702977" y="3281709"/>
                <a:ext cx="82426" cy="2515841"/>
              </a:xfrm>
              <a:custGeom>
                <a:avLst/>
                <a:gdLst>
                  <a:gd name="connsiteX0" fmla="*/ 481630 w 481630"/>
                  <a:gd name="connsiteY0" fmla="*/ 0 h 1514693"/>
                  <a:gd name="connsiteX1" fmla="*/ 0 w 481630"/>
                  <a:gd name="connsiteY1" fmla="*/ 760837 h 1514693"/>
                  <a:gd name="connsiteX2" fmla="*/ 481630 w 481630"/>
                  <a:gd name="connsiteY2" fmla="*/ 1514693 h 15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1630" h="1514693">
                    <a:moveTo>
                      <a:pt x="481630" y="0"/>
                    </a:moveTo>
                    <a:cubicBezTo>
                      <a:pt x="240815" y="254194"/>
                      <a:pt x="0" y="508388"/>
                      <a:pt x="0" y="760837"/>
                    </a:cubicBezTo>
                    <a:cubicBezTo>
                      <a:pt x="0" y="1013286"/>
                      <a:pt x="240815" y="1263989"/>
                      <a:pt x="481630" y="1514693"/>
                    </a:cubicBezTo>
                  </a:path>
                </a:pathLst>
              </a:cu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组合 30">
              <a:extLst>
                <a:ext uri="{FF2B5EF4-FFF2-40B4-BE49-F238E27FC236}">
                  <a16:creationId xmlns:a16="http://schemas.microsoft.com/office/drawing/2014/main" id="{E2C377F0-870C-C56B-CB3A-FD010BECBCF9}"/>
                </a:ext>
              </a:extLst>
            </p:cNvPr>
            <p:cNvGrpSpPr/>
            <p:nvPr/>
          </p:nvGrpSpPr>
          <p:grpSpPr>
            <a:xfrm>
              <a:off x="7592584" y="1702734"/>
              <a:ext cx="3033641" cy="1379822"/>
              <a:chOff x="7592584" y="1702734"/>
              <a:chExt cx="3033641" cy="1379822"/>
            </a:xfrm>
          </p:grpSpPr>
          <p:pic>
            <p:nvPicPr>
              <p:cNvPr id="97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DFCB4816-38AE-8E02-A3D8-9C1555848A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2584" y="1702734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E9D9662D-2C50-5E50-452D-550F46CE21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1449" y="1872624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65494EFC-3913-3A64-F9DC-0BCC774793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64355" y="2004718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C7130FE3-C2E8-1230-8DF2-BF4A4690FF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80666" y="2052205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1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175F1D51-3992-EA36-6C8C-12009B8656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2754" y="2226326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3E939121-9071-D238-4439-A506DC3EC9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07394" y="2041583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C077A7AE-5519-D61D-921A-960B82FF11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9134" y="1989062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0817F144-2A06-8006-F0A9-6CCDD90663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9732" y="1883037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BFE4F083-CDB3-EACE-C73F-1EF65A6E19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29584" y="1706202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54EA8052-31D7-2B13-8221-369AB9B32A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81105" y="2377299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9B558B19-D94E-B136-21F2-50895B0761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70303" y="2536442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9080FF4B-6EE8-30B3-EAA4-F4ED9BFDFE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9698" y="2736719"/>
                <a:ext cx="346397" cy="3458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4F923E65-C569-C8FD-E8BA-73089E6BEF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1312" y="2540612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1BF89F3D-5276-3B39-2400-3476CA6632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33970" y="2360736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4" descr="七龙珠内的花瓣采集图片-chrysanthemum-juju">
                <a:extLst>
                  <a:ext uri="{FF2B5EF4-FFF2-40B4-BE49-F238E27FC236}">
                    <a16:creationId xmlns:a16="http://schemas.microsoft.com/office/drawing/2014/main" id="{2B3A7047-BC86-F1A5-5A31-2A8490EB6D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9628" y="2208476"/>
                <a:ext cx="396641" cy="39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3" name="Freeform 127">
            <a:extLst>
              <a:ext uri="{FF2B5EF4-FFF2-40B4-BE49-F238E27FC236}">
                <a16:creationId xmlns:a16="http://schemas.microsoft.com/office/drawing/2014/main" id="{6DB03D7D-7F40-2C55-FEA4-B7FE229EEA53}"/>
              </a:ext>
            </a:extLst>
          </p:cNvPr>
          <p:cNvSpPr>
            <a:spLocks noChangeAspect="1"/>
          </p:cNvSpPr>
          <p:nvPr/>
        </p:nvSpPr>
        <p:spPr>
          <a:xfrm>
            <a:off x="3878231" y="1833466"/>
            <a:ext cx="2542875" cy="408134"/>
          </a:xfrm>
          <a:custGeom>
            <a:avLst/>
            <a:gdLst>
              <a:gd name="connsiteX0" fmla="*/ 0 w 3453287"/>
              <a:gd name="connsiteY0" fmla="*/ 0 h 724263"/>
              <a:gd name="connsiteX1" fmla="*/ 3453287 w 3453287"/>
              <a:gd name="connsiteY1" fmla="*/ 0 h 724263"/>
              <a:gd name="connsiteX2" fmla="*/ 3440076 w 3453287"/>
              <a:gd name="connsiteY2" fmla="*/ 14536 h 724263"/>
              <a:gd name="connsiteX3" fmla="*/ 1726643 w 3453287"/>
              <a:gd name="connsiteY3" fmla="*/ 724263 h 724263"/>
              <a:gd name="connsiteX4" fmla="*/ 13211 w 3453287"/>
              <a:gd name="connsiteY4" fmla="*/ 14536 h 724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3287" h="724263">
                <a:moveTo>
                  <a:pt x="0" y="0"/>
                </a:moveTo>
                <a:lnTo>
                  <a:pt x="3453287" y="0"/>
                </a:lnTo>
                <a:lnTo>
                  <a:pt x="3440076" y="14536"/>
                </a:lnTo>
                <a:cubicBezTo>
                  <a:pt x="3001570" y="453042"/>
                  <a:pt x="2395780" y="724263"/>
                  <a:pt x="1726643" y="724263"/>
                </a:cubicBezTo>
                <a:cubicBezTo>
                  <a:pt x="1057506" y="724263"/>
                  <a:pt x="451716" y="453042"/>
                  <a:pt x="13211" y="1453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79000"/>
                </a:schemeClr>
              </a:gs>
              <a:gs pos="74000">
                <a:srgbClr val="35A3DF"/>
              </a:gs>
              <a:gs pos="83000">
                <a:srgbClr val="35A3DF"/>
              </a:gs>
              <a:gs pos="100000">
                <a:srgbClr val="35A3DF">
                  <a:alpha val="57647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051">
            <a:extLst>
              <a:ext uri="{FF2B5EF4-FFF2-40B4-BE49-F238E27FC236}">
                <a16:creationId xmlns:a16="http://schemas.microsoft.com/office/drawing/2014/main" id="{CD91A801-7E70-A94E-B1F9-23427CE2A1AC}"/>
              </a:ext>
            </a:extLst>
          </p:cNvPr>
          <p:cNvSpPr txBox="1"/>
          <p:nvPr/>
        </p:nvSpPr>
        <p:spPr>
          <a:xfrm>
            <a:off x="3826628" y="1287550"/>
            <a:ext cx="2485267" cy="306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Electric Field E</a:t>
            </a:r>
          </a:p>
        </p:txBody>
      </p:sp>
      <p:sp>
        <p:nvSpPr>
          <p:cNvPr id="155" name="Freeform 126">
            <a:extLst>
              <a:ext uri="{FF2B5EF4-FFF2-40B4-BE49-F238E27FC236}">
                <a16:creationId xmlns:a16="http://schemas.microsoft.com/office/drawing/2014/main" id="{4EA3D20A-B414-0659-6FD3-FF76E1D69571}"/>
              </a:ext>
            </a:extLst>
          </p:cNvPr>
          <p:cNvSpPr>
            <a:spLocks noChangeAspect="1"/>
          </p:cNvSpPr>
          <p:nvPr/>
        </p:nvSpPr>
        <p:spPr>
          <a:xfrm flipV="1">
            <a:off x="1442555" y="3079360"/>
            <a:ext cx="2542875" cy="408134"/>
          </a:xfrm>
          <a:custGeom>
            <a:avLst/>
            <a:gdLst>
              <a:gd name="connsiteX0" fmla="*/ 0 w 3453287"/>
              <a:gd name="connsiteY0" fmla="*/ 0 h 724263"/>
              <a:gd name="connsiteX1" fmla="*/ 3453287 w 3453287"/>
              <a:gd name="connsiteY1" fmla="*/ 0 h 724263"/>
              <a:gd name="connsiteX2" fmla="*/ 3440076 w 3453287"/>
              <a:gd name="connsiteY2" fmla="*/ 14536 h 724263"/>
              <a:gd name="connsiteX3" fmla="*/ 1726643 w 3453287"/>
              <a:gd name="connsiteY3" fmla="*/ 724263 h 724263"/>
              <a:gd name="connsiteX4" fmla="*/ 13211 w 3453287"/>
              <a:gd name="connsiteY4" fmla="*/ 14536 h 724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3287" h="724263">
                <a:moveTo>
                  <a:pt x="0" y="0"/>
                </a:moveTo>
                <a:lnTo>
                  <a:pt x="3453287" y="0"/>
                </a:lnTo>
                <a:lnTo>
                  <a:pt x="3440076" y="14536"/>
                </a:lnTo>
                <a:cubicBezTo>
                  <a:pt x="3001570" y="453042"/>
                  <a:pt x="2395780" y="724263"/>
                  <a:pt x="1726643" y="724263"/>
                </a:cubicBezTo>
                <a:cubicBezTo>
                  <a:pt x="1057506" y="724263"/>
                  <a:pt x="451716" y="453042"/>
                  <a:pt x="13211" y="1453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79000"/>
                </a:schemeClr>
              </a:gs>
              <a:gs pos="74000">
                <a:srgbClr val="35A3DF"/>
              </a:gs>
              <a:gs pos="83000">
                <a:srgbClr val="35A3DF"/>
              </a:gs>
              <a:gs pos="100000">
                <a:srgbClr val="35A3DF">
                  <a:alpha val="57647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6" name="组合 166">
            <a:extLst>
              <a:ext uri="{FF2B5EF4-FFF2-40B4-BE49-F238E27FC236}">
                <a16:creationId xmlns:a16="http://schemas.microsoft.com/office/drawing/2014/main" id="{828A7407-2491-79BB-CF9A-052CAE7CAA2E}"/>
              </a:ext>
            </a:extLst>
          </p:cNvPr>
          <p:cNvGrpSpPr/>
          <p:nvPr/>
        </p:nvGrpSpPr>
        <p:grpSpPr>
          <a:xfrm>
            <a:off x="4010199" y="1609258"/>
            <a:ext cx="2198603" cy="214104"/>
            <a:chOff x="1285405" y="1327507"/>
            <a:chExt cx="1810639" cy="4833580"/>
          </a:xfrm>
        </p:grpSpPr>
        <p:cxnSp>
          <p:nvCxnSpPr>
            <p:cNvPr id="194" name="Straight Arrow Connector 4">
              <a:extLst>
                <a:ext uri="{FF2B5EF4-FFF2-40B4-BE49-F238E27FC236}">
                  <a16:creationId xmlns:a16="http://schemas.microsoft.com/office/drawing/2014/main" id="{7AAE00FC-BD3C-3E1F-2A16-1132A8F8C0AC}"/>
                </a:ext>
              </a:extLst>
            </p:cNvPr>
            <p:cNvCxnSpPr>
              <a:cxnSpLocks/>
            </p:cNvCxnSpPr>
            <p:nvPr/>
          </p:nvCxnSpPr>
          <p:spPr>
            <a:xfrm>
              <a:off x="1285405" y="1480176"/>
              <a:ext cx="0" cy="4677736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4">
              <a:extLst>
                <a:ext uri="{FF2B5EF4-FFF2-40B4-BE49-F238E27FC236}">
                  <a16:creationId xmlns:a16="http://schemas.microsoft.com/office/drawing/2014/main" id="{BA1AAF16-98E9-1B33-46F6-819C7BBE48EA}"/>
                </a:ext>
              </a:extLst>
            </p:cNvPr>
            <p:cNvCxnSpPr>
              <a:cxnSpLocks/>
            </p:cNvCxnSpPr>
            <p:nvPr/>
          </p:nvCxnSpPr>
          <p:spPr>
            <a:xfrm>
              <a:off x="3096044" y="1468224"/>
              <a:ext cx="0" cy="468626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4">
              <a:extLst>
                <a:ext uri="{FF2B5EF4-FFF2-40B4-BE49-F238E27FC236}">
                  <a16:creationId xmlns:a16="http://schemas.microsoft.com/office/drawing/2014/main" id="{3C3FCEB4-89E3-1DA4-86B2-4B1E73333FEF}"/>
                </a:ext>
              </a:extLst>
            </p:cNvPr>
            <p:cNvCxnSpPr>
              <a:cxnSpLocks/>
            </p:cNvCxnSpPr>
            <p:nvPr/>
          </p:nvCxnSpPr>
          <p:spPr>
            <a:xfrm>
              <a:off x="2635777" y="1483351"/>
              <a:ext cx="0" cy="4677736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4">
              <a:extLst>
                <a:ext uri="{FF2B5EF4-FFF2-40B4-BE49-F238E27FC236}">
                  <a16:creationId xmlns:a16="http://schemas.microsoft.com/office/drawing/2014/main" id="{15D576AF-4E3E-57EC-1963-1ABE6FEECEC8}"/>
                </a:ext>
              </a:extLst>
            </p:cNvPr>
            <p:cNvCxnSpPr>
              <a:cxnSpLocks/>
            </p:cNvCxnSpPr>
            <p:nvPr/>
          </p:nvCxnSpPr>
          <p:spPr>
            <a:xfrm>
              <a:off x="2205939" y="1473948"/>
              <a:ext cx="0" cy="468626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4">
              <a:extLst>
                <a:ext uri="{FF2B5EF4-FFF2-40B4-BE49-F238E27FC236}">
                  <a16:creationId xmlns:a16="http://schemas.microsoft.com/office/drawing/2014/main" id="{917BFA9F-6449-719B-6B36-80270E986AD7}"/>
                </a:ext>
              </a:extLst>
            </p:cNvPr>
            <p:cNvCxnSpPr>
              <a:cxnSpLocks/>
            </p:cNvCxnSpPr>
            <p:nvPr/>
          </p:nvCxnSpPr>
          <p:spPr>
            <a:xfrm>
              <a:off x="1745672" y="1327507"/>
              <a:ext cx="0" cy="4677737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组合 172">
            <a:extLst>
              <a:ext uri="{FF2B5EF4-FFF2-40B4-BE49-F238E27FC236}">
                <a16:creationId xmlns:a16="http://schemas.microsoft.com/office/drawing/2014/main" id="{BD1A7350-1918-E8D7-D874-2B8DC1EDD3FA}"/>
              </a:ext>
            </a:extLst>
          </p:cNvPr>
          <p:cNvGrpSpPr/>
          <p:nvPr/>
        </p:nvGrpSpPr>
        <p:grpSpPr>
          <a:xfrm rot="10800000">
            <a:off x="4043389" y="3506129"/>
            <a:ext cx="2198603" cy="214104"/>
            <a:chOff x="1285405" y="1327507"/>
            <a:chExt cx="1810639" cy="4833580"/>
          </a:xfrm>
        </p:grpSpPr>
        <p:cxnSp>
          <p:nvCxnSpPr>
            <p:cNvPr id="189" name="Straight Arrow Connector 4">
              <a:extLst>
                <a:ext uri="{FF2B5EF4-FFF2-40B4-BE49-F238E27FC236}">
                  <a16:creationId xmlns:a16="http://schemas.microsoft.com/office/drawing/2014/main" id="{D0D9D404-C221-23B4-7910-94BEE7F9F2EA}"/>
                </a:ext>
              </a:extLst>
            </p:cNvPr>
            <p:cNvCxnSpPr>
              <a:cxnSpLocks/>
            </p:cNvCxnSpPr>
            <p:nvPr/>
          </p:nvCxnSpPr>
          <p:spPr>
            <a:xfrm>
              <a:off x="1285405" y="1480176"/>
              <a:ext cx="0" cy="4677736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4">
              <a:extLst>
                <a:ext uri="{FF2B5EF4-FFF2-40B4-BE49-F238E27FC236}">
                  <a16:creationId xmlns:a16="http://schemas.microsoft.com/office/drawing/2014/main" id="{49781919-517D-6E24-B0FE-976458597C4E}"/>
                </a:ext>
              </a:extLst>
            </p:cNvPr>
            <p:cNvCxnSpPr>
              <a:cxnSpLocks/>
            </p:cNvCxnSpPr>
            <p:nvPr/>
          </p:nvCxnSpPr>
          <p:spPr>
            <a:xfrm>
              <a:off x="3096044" y="1468224"/>
              <a:ext cx="0" cy="468626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4">
              <a:extLst>
                <a:ext uri="{FF2B5EF4-FFF2-40B4-BE49-F238E27FC236}">
                  <a16:creationId xmlns:a16="http://schemas.microsoft.com/office/drawing/2014/main" id="{F76C6E88-D795-8F2D-10A0-215F615559D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777" y="1483351"/>
              <a:ext cx="0" cy="4677736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4">
              <a:extLst>
                <a:ext uri="{FF2B5EF4-FFF2-40B4-BE49-F238E27FC236}">
                  <a16:creationId xmlns:a16="http://schemas.microsoft.com/office/drawing/2014/main" id="{70FC90DC-9B38-7DAD-11C7-61A4550354C8}"/>
                </a:ext>
              </a:extLst>
            </p:cNvPr>
            <p:cNvCxnSpPr>
              <a:cxnSpLocks/>
            </p:cNvCxnSpPr>
            <p:nvPr/>
          </p:nvCxnSpPr>
          <p:spPr>
            <a:xfrm>
              <a:off x="2205939" y="1473948"/>
              <a:ext cx="0" cy="468626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4">
              <a:extLst>
                <a:ext uri="{FF2B5EF4-FFF2-40B4-BE49-F238E27FC236}">
                  <a16:creationId xmlns:a16="http://schemas.microsoft.com/office/drawing/2014/main" id="{E270BB02-A9F7-551F-0ED7-43F6634354DE}"/>
                </a:ext>
              </a:extLst>
            </p:cNvPr>
            <p:cNvCxnSpPr>
              <a:cxnSpLocks/>
            </p:cNvCxnSpPr>
            <p:nvPr/>
          </p:nvCxnSpPr>
          <p:spPr>
            <a:xfrm>
              <a:off x="1745672" y="1327507"/>
              <a:ext cx="0" cy="4677737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组合 4">
            <a:extLst>
              <a:ext uri="{FF2B5EF4-FFF2-40B4-BE49-F238E27FC236}">
                <a16:creationId xmlns:a16="http://schemas.microsoft.com/office/drawing/2014/main" id="{A846BBA8-E146-2885-C042-F15FF2E5BD9A}"/>
              </a:ext>
            </a:extLst>
          </p:cNvPr>
          <p:cNvGrpSpPr/>
          <p:nvPr/>
        </p:nvGrpSpPr>
        <p:grpSpPr>
          <a:xfrm>
            <a:off x="4037613" y="3073059"/>
            <a:ext cx="2246470" cy="433001"/>
            <a:chOff x="3819594" y="3885077"/>
            <a:chExt cx="3050762" cy="768392"/>
          </a:xfrm>
        </p:grpSpPr>
        <p:pic>
          <p:nvPicPr>
            <p:cNvPr id="180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FEBEB547-DCF4-5332-851B-203FD8A14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594" y="4257135"/>
              <a:ext cx="396641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32A9DA6B-6C32-6E83-5630-C8E831370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224" y="4102365"/>
              <a:ext cx="396641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06CA3B04-78F9-0AD9-B16B-015BFFAC6A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4059" y="3972664"/>
              <a:ext cx="396641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3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E878C3D6-3273-9324-97E6-38F0892E3A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8294" y="3908408"/>
              <a:ext cx="396641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F6CFF441-A665-2472-F45F-E4D27C3D13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0408" y="3885077"/>
              <a:ext cx="396641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5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11CB2199-5B6D-372E-F7A4-FD9F9BF64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3543" y="3914599"/>
              <a:ext cx="396641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6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32B2BEF0-9952-9EC8-7CF9-EEA424F82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2146" y="3971271"/>
              <a:ext cx="396641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7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FC226DAA-FF28-5B5D-A2EF-F4452DDF1C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683" y="4084052"/>
              <a:ext cx="396641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698DE02B-6BC8-8673-1524-63F9632FC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715" y="4257469"/>
              <a:ext cx="396641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1" name="Picture 4" descr="七龙珠内的花瓣采集图片-chrysanthemum-juju">
            <a:extLst>
              <a:ext uri="{FF2B5EF4-FFF2-40B4-BE49-F238E27FC236}">
                <a16:creationId xmlns:a16="http://schemas.microsoft.com/office/drawing/2014/main" id="{7294328F-8908-13C1-6D2A-3A0492CB9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735" y="16741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0" name="Group 1083">
            <a:extLst>
              <a:ext uri="{FF2B5EF4-FFF2-40B4-BE49-F238E27FC236}">
                <a16:creationId xmlns:a16="http://schemas.microsoft.com/office/drawing/2014/main" id="{991A4647-7500-30EB-6EE8-B30C206283F7}"/>
              </a:ext>
            </a:extLst>
          </p:cNvPr>
          <p:cNvGrpSpPr/>
          <p:nvPr/>
        </p:nvGrpSpPr>
        <p:grpSpPr>
          <a:xfrm>
            <a:off x="4170987" y="1974963"/>
            <a:ext cx="1958429" cy="1362950"/>
            <a:chOff x="4260866" y="3740828"/>
            <a:chExt cx="2659595" cy="1477306"/>
          </a:xfrm>
        </p:grpSpPr>
        <p:cxnSp>
          <p:nvCxnSpPr>
            <p:cNvPr id="161" name="Straight Arrow Connector 1040">
              <a:extLst>
                <a:ext uri="{FF2B5EF4-FFF2-40B4-BE49-F238E27FC236}">
                  <a16:creationId xmlns:a16="http://schemas.microsoft.com/office/drawing/2014/main" id="{5CB5169D-C02E-1315-09D9-B9D21E7AD6DC}"/>
                </a:ext>
              </a:extLst>
            </p:cNvPr>
            <p:cNvCxnSpPr>
              <a:cxnSpLocks/>
            </p:cNvCxnSpPr>
            <p:nvPr/>
          </p:nvCxnSpPr>
          <p:spPr>
            <a:xfrm>
              <a:off x="5596778" y="3985307"/>
              <a:ext cx="0" cy="100966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Freeform 1041">
              <a:extLst>
                <a:ext uri="{FF2B5EF4-FFF2-40B4-BE49-F238E27FC236}">
                  <a16:creationId xmlns:a16="http://schemas.microsoft.com/office/drawing/2014/main" id="{F872A3ED-CE2F-FE1F-0EFC-EB5550F759CA}"/>
                </a:ext>
              </a:extLst>
            </p:cNvPr>
            <p:cNvSpPr/>
            <p:nvPr/>
          </p:nvSpPr>
          <p:spPr>
            <a:xfrm>
              <a:off x="5880430" y="3985307"/>
              <a:ext cx="58347" cy="1018899"/>
            </a:xfrm>
            <a:custGeom>
              <a:avLst/>
              <a:gdLst>
                <a:gd name="connsiteX0" fmla="*/ 481630 w 481630"/>
                <a:gd name="connsiteY0" fmla="*/ 0 h 1514693"/>
                <a:gd name="connsiteX1" fmla="*/ 0 w 481630"/>
                <a:gd name="connsiteY1" fmla="*/ 760837 h 1514693"/>
                <a:gd name="connsiteX2" fmla="*/ 481630 w 481630"/>
                <a:gd name="connsiteY2" fmla="*/ 1514693 h 151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1630" h="1514693">
                  <a:moveTo>
                    <a:pt x="481630" y="0"/>
                  </a:moveTo>
                  <a:cubicBezTo>
                    <a:pt x="240815" y="254194"/>
                    <a:pt x="0" y="508388"/>
                    <a:pt x="0" y="760837"/>
                  </a:cubicBezTo>
                  <a:cubicBezTo>
                    <a:pt x="0" y="1013286"/>
                    <a:pt x="240815" y="1263989"/>
                    <a:pt x="481630" y="1514693"/>
                  </a:cubicBezTo>
                </a:path>
              </a:pathLst>
            </a:cu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Freeform 1042">
              <a:extLst>
                <a:ext uri="{FF2B5EF4-FFF2-40B4-BE49-F238E27FC236}">
                  <a16:creationId xmlns:a16="http://schemas.microsoft.com/office/drawing/2014/main" id="{11107A77-5F26-2A04-0C03-E7E5044A9F29}"/>
                </a:ext>
              </a:extLst>
            </p:cNvPr>
            <p:cNvSpPr/>
            <p:nvPr/>
          </p:nvSpPr>
          <p:spPr>
            <a:xfrm>
              <a:off x="6155075" y="3933564"/>
              <a:ext cx="90325" cy="1104623"/>
            </a:xfrm>
            <a:custGeom>
              <a:avLst/>
              <a:gdLst>
                <a:gd name="connsiteX0" fmla="*/ 481630 w 481630"/>
                <a:gd name="connsiteY0" fmla="*/ 0 h 1514693"/>
                <a:gd name="connsiteX1" fmla="*/ 0 w 481630"/>
                <a:gd name="connsiteY1" fmla="*/ 760837 h 1514693"/>
                <a:gd name="connsiteX2" fmla="*/ 481630 w 481630"/>
                <a:gd name="connsiteY2" fmla="*/ 1514693 h 151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1630" h="1514693">
                  <a:moveTo>
                    <a:pt x="481630" y="0"/>
                  </a:moveTo>
                  <a:cubicBezTo>
                    <a:pt x="240815" y="254194"/>
                    <a:pt x="0" y="508388"/>
                    <a:pt x="0" y="760837"/>
                  </a:cubicBezTo>
                  <a:cubicBezTo>
                    <a:pt x="0" y="1013286"/>
                    <a:pt x="240815" y="1263989"/>
                    <a:pt x="481630" y="1514693"/>
                  </a:cubicBezTo>
                </a:path>
              </a:pathLst>
            </a:cu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 1043">
              <a:extLst>
                <a:ext uri="{FF2B5EF4-FFF2-40B4-BE49-F238E27FC236}">
                  <a16:creationId xmlns:a16="http://schemas.microsoft.com/office/drawing/2014/main" id="{33167A29-2767-8EF3-6C2F-494ED9DBABED}"/>
                </a:ext>
              </a:extLst>
            </p:cNvPr>
            <p:cNvSpPr/>
            <p:nvPr/>
          </p:nvSpPr>
          <p:spPr>
            <a:xfrm>
              <a:off x="6520048" y="3862460"/>
              <a:ext cx="82498" cy="1248939"/>
            </a:xfrm>
            <a:custGeom>
              <a:avLst/>
              <a:gdLst>
                <a:gd name="connsiteX0" fmla="*/ 481630 w 481630"/>
                <a:gd name="connsiteY0" fmla="*/ 0 h 1514693"/>
                <a:gd name="connsiteX1" fmla="*/ 0 w 481630"/>
                <a:gd name="connsiteY1" fmla="*/ 760837 h 1514693"/>
                <a:gd name="connsiteX2" fmla="*/ 481630 w 481630"/>
                <a:gd name="connsiteY2" fmla="*/ 1514693 h 151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1630" h="1514693">
                  <a:moveTo>
                    <a:pt x="481630" y="0"/>
                  </a:moveTo>
                  <a:cubicBezTo>
                    <a:pt x="240815" y="254194"/>
                    <a:pt x="0" y="508388"/>
                    <a:pt x="0" y="760837"/>
                  </a:cubicBezTo>
                  <a:cubicBezTo>
                    <a:pt x="0" y="1013286"/>
                    <a:pt x="240815" y="1263989"/>
                    <a:pt x="481630" y="1514693"/>
                  </a:cubicBezTo>
                </a:path>
              </a:pathLst>
            </a:cu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1044">
              <a:extLst>
                <a:ext uri="{FF2B5EF4-FFF2-40B4-BE49-F238E27FC236}">
                  <a16:creationId xmlns:a16="http://schemas.microsoft.com/office/drawing/2014/main" id="{4E0B6CE7-1E4B-A70A-C5A1-C5D63BE10AF6}"/>
                </a:ext>
              </a:extLst>
            </p:cNvPr>
            <p:cNvSpPr/>
            <p:nvPr/>
          </p:nvSpPr>
          <p:spPr>
            <a:xfrm>
              <a:off x="6853662" y="3740828"/>
              <a:ext cx="66799" cy="1475050"/>
            </a:xfrm>
            <a:custGeom>
              <a:avLst/>
              <a:gdLst>
                <a:gd name="connsiteX0" fmla="*/ 481630 w 481630"/>
                <a:gd name="connsiteY0" fmla="*/ 0 h 1514693"/>
                <a:gd name="connsiteX1" fmla="*/ 0 w 481630"/>
                <a:gd name="connsiteY1" fmla="*/ 760837 h 1514693"/>
                <a:gd name="connsiteX2" fmla="*/ 481630 w 481630"/>
                <a:gd name="connsiteY2" fmla="*/ 1514693 h 151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1630" h="1514693">
                  <a:moveTo>
                    <a:pt x="481630" y="0"/>
                  </a:moveTo>
                  <a:cubicBezTo>
                    <a:pt x="240815" y="254194"/>
                    <a:pt x="0" y="508388"/>
                    <a:pt x="0" y="760837"/>
                  </a:cubicBezTo>
                  <a:cubicBezTo>
                    <a:pt x="0" y="1013286"/>
                    <a:pt x="240815" y="1263989"/>
                    <a:pt x="481630" y="1514693"/>
                  </a:cubicBezTo>
                </a:path>
              </a:pathLst>
            </a:cu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045">
              <a:extLst>
                <a:ext uri="{FF2B5EF4-FFF2-40B4-BE49-F238E27FC236}">
                  <a16:creationId xmlns:a16="http://schemas.microsoft.com/office/drawing/2014/main" id="{790C00E9-67E3-9443-0329-B6F80CABD03E}"/>
                </a:ext>
              </a:extLst>
            </p:cNvPr>
            <p:cNvGrpSpPr/>
            <p:nvPr/>
          </p:nvGrpSpPr>
          <p:grpSpPr>
            <a:xfrm flipH="1">
              <a:off x="4260866" y="3749949"/>
              <a:ext cx="1059115" cy="1468185"/>
              <a:chOff x="6512422" y="4446556"/>
              <a:chExt cx="1059115" cy="1468185"/>
            </a:xfrm>
          </p:grpSpPr>
          <p:sp>
            <p:nvSpPr>
              <p:cNvPr id="167" name="Freeform 1046">
                <a:extLst>
                  <a:ext uri="{FF2B5EF4-FFF2-40B4-BE49-F238E27FC236}">
                    <a16:creationId xmlns:a16="http://schemas.microsoft.com/office/drawing/2014/main" id="{78E50121-4872-3E3B-44A4-E03B62465347}"/>
                  </a:ext>
                </a:extLst>
              </p:cNvPr>
              <p:cNvSpPr/>
              <p:nvPr/>
            </p:nvSpPr>
            <p:spPr>
              <a:xfrm>
                <a:off x="6512422" y="4655887"/>
                <a:ext cx="64805" cy="1053828"/>
              </a:xfrm>
              <a:custGeom>
                <a:avLst/>
                <a:gdLst>
                  <a:gd name="connsiteX0" fmla="*/ 481630 w 481630"/>
                  <a:gd name="connsiteY0" fmla="*/ 0 h 1514693"/>
                  <a:gd name="connsiteX1" fmla="*/ 0 w 481630"/>
                  <a:gd name="connsiteY1" fmla="*/ 760837 h 1514693"/>
                  <a:gd name="connsiteX2" fmla="*/ 481630 w 481630"/>
                  <a:gd name="connsiteY2" fmla="*/ 1514693 h 15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1630" h="1514693">
                    <a:moveTo>
                      <a:pt x="481630" y="0"/>
                    </a:moveTo>
                    <a:cubicBezTo>
                      <a:pt x="240815" y="254194"/>
                      <a:pt x="0" y="508388"/>
                      <a:pt x="0" y="760837"/>
                    </a:cubicBezTo>
                    <a:cubicBezTo>
                      <a:pt x="0" y="1013286"/>
                      <a:pt x="240815" y="1263989"/>
                      <a:pt x="481630" y="1514693"/>
                    </a:cubicBezTo>
                  </a:path>
                </a:pathLst>
              </a:cu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Freeform 1047">
                <a:extLst>
                  <a:ext uri="{FF2B5EF4-FFF2-40B4-BE49-F238E27FC236}">
                    <a16:creationId xmlns:a16="http://schemas.microsoft.com/office/drawing/2014/main" id="{C8F309FB-643E-F60D-8F0B-D46D8DFBFC34}"/>
                  </a:ext>
                </a:extLst>
              </p:cNvPr>
              <p:cNvSpPr/>
              <p:nvPr/>
            </p:nvSpPr>
            <p:spPr>
              <a:xfrm>
                <a:off x="6831184" y="4634215"/>
                <a:ext cx="72915" cy="1100579"/>
              </a:xfrm>
              <a:custGeom>
                <a:avLst/>
                <a:gdLst>
                  <a:gd name="connsiteX0" fmla="*/ 481630 w 481630"/>
                  <a:gd name="connsiteY0" fmla="*/ 0 h 1514693"/>
                  <a:gd name="connsiteX1" fmla="*/ 0 w 481630"/>
                  <a:gd name="connsiteY1" fmla="*/ 760837 h 1514693"/>
                  <a:gd name="connsiteX2" fmla="*/ 481630 w 481630"/>
                  <a:gd name="connsiteY2" fmla="*/ 1514693 h 15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1630" h="1514693">
                    <a:moveTo>
                      <a:pt x="481630" y="0"/>
                    </a:moveTo>
                    <a:cubicBezTo>
                      <a:pt x="240815" y="254194"/>
                      <a:pt x="0" y="508388"/>
                      <a:pt x="0" y="760837"/>
                    </a:cubicBezTo>
                    <a:cubicBezTo>
                      <a:pt x="0" y="1013286"/>
                      <a:pt x="240815" y="1263989"/>
                      <a:pt x="481630" y="1514693"/>
                    </a:cubicBezTo>
                  </a:path>
                </a:pathLst>
              </a:cu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Freeform 1048">
                <a:extLst>
                  <a:ext uri="{FF2B5EF4-FFF2-40B4-BE49-F238E27FC236}">
                    <a16:creationId xmlns:a16="http://schemas.microsoft.com/office/drawing/2014/main" id="{FB065834-4600-4ADB-58F3-B77DFD9A246B}"/>
                  </a:ext>
                </a:extLst>
              </p:cNvPr>
              <p:cNvSpPr/>
              <p:nvPr/>
            </p:nvSpPr>
            <p:spPr>
              <a:xfrm>
                <a:off x="7168223" y="4561322"/>
                <a:ext cx="69606" cy="1246685"/>
              </a:xfrm>
              <a:custGeom>
                <a:avLst/>
                <a:gdLst>
                  <a:gd name="connsiteX0" fmla="*/ 481630 w 481630"/>
                  <a:gd name="connsiteY0" fmla="*/ 0 h 1514693"/>
                  <a:gd name="connsiteX1" fmla="*/ 0 w 481630"/>
                  <a:gd name="connsiteY1" fmla="*/ 760837 h 1514693"/>
                  <a:gd name="connsiteX2" fmla="*/ 481630 w 481630"/>
                  <a:gd name="connsiteY2" fmla="*/ 1514693 h 15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1630" h="1514693">
                    <a:moveTo>
                      <a:pt x="481630" y="0"/>
                    </a:moveTo>
                    <a:cubicBezTo>
                      <a:pt x="240815" y="254194"/>
                      <a:pt x="0" y="508388"/>
                      <a:pt x="0" y="760837"/>
                    </a:cubicBezTo>
                    <a:cubicBezTo>
                      <a:pt x="0" y="1013286"/>
                      <a:pt x="240815" y="1263989"/>
                      <a:pt x="481630" y="1514693"/>
                    </a:cubicBezTo>
                  </a:path>
                </a:pathLst>
              </a:cu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Freeform 1049">
                <a:extLst>
                  <a:ext uri="{FF2B5EF4-FFF2-40B4-BE49-F238E27FC236}">
                    <a16:creationId xmlns:a16="http://schemas.microsoft.com/office/drawing/2014/main" id="{222504B7-5E37-6778-37D8-F7029D10C070}"/>
                  </a:ext>
                </a:extLst>
              </p:cNvPr>
              <p:cNvSpPr/>
              <p:nvPr/>
            </p:nvSpPr>
            <p:spPr>
              <a:xfrm>
                <a:off x="7504738" y="4446556"/>
                <a:ext cx="66799" cy="1468185"/>
              </a:xfrm>
              <a:custGeom>
                <a:avLst/>
                <a:gdLst>
                  <a:gd name="connsiteX0" fmla="*/ 481630 w 481630"/>
                  <a:gd name="connsiteY0" fmla="*/ 0 h 1514693"/>
                  <a:gd name="connsiteX1" fmla="*/ 0 w 481630"/>
                  <a:gd name="connsiteY1" fmla="*/ 760837 h 1514693"/>
                  <a:gd name="connsiteX2" fmla="*/ 481630 w 481630"/>
                  <a:gd name="connsiteY2" fmla="*/ 1514693 h 15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1630" h="1514693">
                    <a:moveTo>
                      <a:pt x="481630" y="0"/>
                    </a:moveTo>
                    <a:cubicBezTo>
                      <a:pt x="240815" y="254194"/>
                      <a:pt x="0" y="508388"/>
                      <a:pt x="0" y="760837"/>
                    </a:cubicBezTo>
                    <a:cubicBezTo>
                      <a:pt x="0" y="1013286"/>
                      <a:pt x="240815" y="1263989"/>
                      <a:pt x="481630" y="1514693"/>
                    </a:cubicBezTo>
                  </a:path>
                </a:pathLst>
              </a:cu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94DEAB74-C26B-97AE-A8F3-54CE747AE681}"/>
              </a:ext>
            </a:extLst>
          </p:cNvPr>
          <p:cNvSpPr txBox="1"/>
          <p:nvPr/>
        </p:nvSpPr>
        <p:spPr>
          <a:xfrm>
            <a:off x="7734362" y="3241786"/>
            <a:ext cx="1948065" cy="28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0" dirty="0">
                <a:solidFill>
                  <a:schemeClr val="accent1">
                    <a:lumMod val="75000"/>
                  </a:schemeClr>
                </a:solidFill>
                <a:effectLst/>
                <a:latin typeface="Abadi" panose="020B06040201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Abadi" panose="020B06040201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oncentration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badi" panose="020B0604020104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9A4A3E9F-C345-AE8A-11AD-43E9030915D1}"/>
              </a:ext>
            </a:extLst>
          </p:cNvPr>
          <p:cNvSpPr txBox="1"/>
          <p:nvPr/>
        </p:nvSpPr>
        <p:spPr>
          <a:xfrm>
            <a:off x="6316544" y="2150555"/>
            <a:ext cx="1500563" cy="706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i="0" dirty="0">
                <a:solidFill>
                  <a:srgbClr val="FF5050"/>
                </a:solidFill>
                <a:effectLst/>
                <a:latin typeface="Abadi" panose="020B06040201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Strong </a:t>
            </a:r>
            <a:r>
              <a:rPr lang="en-US" dirty="0">
                <a:solidFill>
                  <a:srgbClr val="FF5050"/>
                </a:solidFill>
                <a:latin typeface="Abadi" panose="020B06040201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internal electric field</a:t>
            </a:r>
          </a:p>
        </p:txBody>
      </p:sp>
      <p:sp>
        <p:nvSpPr>
          <p:cNvPr id="201" name="Arrow: Left 60">
            <a:extLst>
              <a:ext uri="{FF2B5EF4-FFF2-40B4-BE49-F238E27FC236}">
                <a16:creationId xmlns:a16="http://schemas.microsoft.com/office/drawing/2014/main" id="{23A05A0A-3F51-7753-5D5F-AB1EFD575DA5}"/>
              </a:ext>
            </a:extLst>
          </p:cNvPr>
          <p:cNvSpPr/>
          <p:nvPr/>
        </p:nvSpPr>
        <p:spPr>
          <a:xfrm flipH="1">
            <a:off x="7535766" y="2581764"/>
            <a:ext cx="991823" cy="151289"/>
          </a:xfrm>
          <a:prstGeom prst="leftArrow">
            <a:avLst/>
          </a:prstGeom>
          <a:gradFill>
            <a:gsLst>
              <a:gs pos="0">
                <a:srgbClr val="FF0000"/>
              </a:gs>
              <a:gs pos="100000">
                <a:srgbClr val="FFF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extBox 1051">
            <a:extLst>
              <a:ext uri="{FF2B5EF4-FFF2-40B4-BE49-F238E27FC236}">
                <a16:creationId xmlns:a16="http://schemas.microsoft.com/office/drawing/2014/main" id="{0AD93E55-25FC-D88B-740B-E4069D10C3A9}"/>
              </a:ext>
            </a:extLst>
          </p:cNvPr>
          <p:cNvSpPr txBox="1"/>
          <p:nvPr/>
        </p:nvSpPr>
        <p:spPr>
          <a:xfrm>
            <a:off x="4410399" y="3698878"/>
            <a:ext cx="1432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(b)</a:t>
            </a:r>
            <a:endParaRPr lang="en-US" dirty="0"/>
          </a:p>
        </p:txBody>
      </p:sp>
      <p:sp>
        <p:nvSpPr>
          <p:cNvPr id="203" name="TextBox 1051">
            <a:extLst>
              <a:ext uri="{FF2B5EF4-FFF2-40B4-BE49-F238E27FC236}">
                <a16:creationId xmlns:a16="http://schemas.microsoft.com/office/drawing/2014/main" id="{04ACE689-1461-A8F3-AD8C-9DA6B83CBE55}"/>
              </a:ext>
            </a:extLst>
          </p:cNvPr>
          <p:cNvSpPr txBox="1"/>
          <p:nvPr/>
        </p:nvSpPr>
        <p:spPr>
          <a:xfrm>
            <a:off x="7904618" y="3709152"/>
            <a:ext cx="1432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(c)</a:t>
            </a:r>
            <a:endParaRPr lang="en-US" dirty="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CEBB6C91-8DC5-012D-306A-0A5D1BF1CCAC}"/>
              </a:ext>
            </a:extLst>
          </p:cNvPr>
          <p:cNvSpPr/>
          <p:nvPr/>
        </p:nvSpPr>
        <p:spPr>
          <a:xfrm>
            <a:off x="1602233" y="1584242"/>
            <a:ext cx="2023311" cy="13503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9000"/>
                </a:schemeClr>
              </a:gs>
              <a:gs pos="74000">
                <a:schemeClr val="accent2"/>
              </a:gs>
              <a:gs pos="83000">
                <a:schemeClr val="accent2"/>
              </a:gs>
              <a:gs pos="100000">
                <a:schemeClr val="accent2"/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3388AB8-EAF6-B237-E6F6-B4F39F5901E5}"/>
              </a:ext>
            </a:extLst>
          </p:cNvPr>
          <p:cNvSpPr/>
          <p:nvPr/>
        </p:nvSpPr>
        <p:spPr>
          <a:xfrm rot="10800000">
            <a:off x="1605555" y="2657441"/>
            <a:ext cx="2023311" cy="13503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9000"/>
                </a:schemeClr>
              </a:gs>
              <a:gs pos="74000">
                <a:schemeClr val="accent2"/>
              </a:gs>
              <a:gs pos="83000">
                <a:schemeClr val="accent2"/>
              </a:gs>
              <a:gs pos="100000">
                <a:schemeClr val="accent2"/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6" name="组合 20">
            <a:extLst>
              <a:ext uri="{FF2B5EF4-FFF2-40B4-BE49-F238E27FC236}">
                <a16:creationId xmlns:a16="http://schemas.microsoft.com/office/drawing/2014/main" id="{F3CC2A0C-CE29-711B-C127-D5EB295E2CB3}"/>
              </a:ext>
            </a:extLst>
          </p:cNvPr>
          <p:cNvGrpSpPr/>
          <p:nvPr/>
        </p:nvGrpSpPr>
        <p:grpSpPr>
          <a:xfrm>
            <a:off x="4188944" y="1968680"/>
            <a:ext cx="2240738" cy="442133"/>
            <a:chOff x="3818142" y="1654830"/>
            <a:chExt cx="3042977" cy="784598"/>
          </a:xfrm>
        </p:grpSpPr>
        <p:pic>
          <p:nvPicPr>
            <p:cNvPr id="217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654F24BF-19C6-70FC-5E4F-DE3CEB32A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8142" y="1670532"/>
              <a:ext cx="396641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8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9465E040-DE0B-9863-C1B5-DD2191F61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801" y="1831840"/>
              <a:ext cx="396641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9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4DA2125F-8D57-7116-A87E-0521FFE1B6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4183" y="1951358"/>
              <a:ext cx="396641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0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2256F103-A310-098B-BA5C-6191241B07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4539" y="2012857"/>
              <a:ext cx="396641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1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443315D2-E01A-5408-06C1-D8B4DBD78F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1064" y="2043428"/>
              <a:ext cx="396641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2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682192E9-17A7-D905-28DD-FE2BE4186C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560" y="2012857"/>
              <a:ext cx="396641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3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0B5E00A6-F45C-2AC7-EB33-A3A399BF2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7155" y="1951357"/>
              <a:ext cx="396641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4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A990483C-5703-BCBB-A447-41C84AACDD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8523" y="1843450"/>
              <a:ext cx="396641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3320A57E-19B1-B692-4803-4FEA830772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4478" y="1654830"/>
              <a:ext cx="396641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6" name="Picture 4" descr="七龙珠内的花瓣采集图片-chrysanthemum-juju">
            <a:extLst>
              <a:ext uri="{FF2B5EF4-FFF2-40B4-BE49-F238E27FC236}">
                <a16:creationId xmlns:a16="http://schemas.microsoft.com/office/drawing/2014/main" id="{00C09C0A-BA61-2F6E-78AD-6FA854220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38" y="16741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4" descr="七龙珠内的花瓣采集图片-chrysanthemum-juju">
            <a:extLst>
              <a:ext uri="{FF2B5EF4-FFF2-40B4-BE49-F238E27FC236}">
                <a16:creationId xmlns:a16="http://schemas.microsoft.com/office/drawing/2014/main" id="{9291B84D-3028-5B82-D214-0D3BE042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32" y="16741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8" name="Picture 4" descr="七龙珠内的花瓣采集图片-chrysanthemum-juju">
            <a:extLst>
              <a:ext uri="{FF2B5EF4-FFF2-40B4-BE49-F238E27FC236}">
                <a16:creationId xmlns:a16="http://schemas.microsoft.com/office/drawing/2014/main" id="{544620D6-47EA-B6F1-ED4D-C09336AF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235" y="16741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" name="Picture 4" descr="七龙珠内的花瓣采集图片-chrysanthemum-juju">
            <a:extLst>
              <a:ext uri="{FF2B5EF4-FFF2-40B4-BE49-F238E27FC236}">
                <a16:creationId xmlns:a16="http://schemas.microsoft.com/office/drawing/2014/main" id="{BE742DD5-FF1F-3AFE-98A3-78336A2D6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374" y="16741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" name="Picture 4" descr="七龙珠内的花瓣采集图片-chrysanthemum-juju">
            <a:extLst>
              <a:ext uri="{FF2B5EF4-FFF2-40B4-BE49-F238E27FC236}">
                <a16:creationId xmlns:a16="http://schemas.microsoft.com/office/drawing/2014/main" id="{57011818-A372-DEFC-36B4-0F0105D27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477" y="16741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" name="Picture 4" descr="七龙珠内的花瓣采集图片-chrysanthemum-juju">
            <a:extLst>
              <a:ext uri="{FF2B5EF4-FFF2-40B4-BE49-F238E27FC236}">
                <a16:creationId xmlns:a16="http://schemas.microsoft.com/office/drawing/2014/main" id="{86B5EC38-E6B0-2F10-0313-B6E2782A3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71" y="16741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2" name="Picture 4" descr="七龙珠内的花瓣采集图片-chrysanthemum-juju">
            <a:extLst>
              <a:ext uri="{FF2B5EF4-FFF2-40B4-BE49-F238E27FC236}">
                <a16:creationId xmlns:a16="http://schemas.microsoft.com/office/drawing/2014/main" id="{9C1F375B-8F34-9CAD-34F5-060CCD0CD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74" y="16741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Picture 4" descr="七龙珠内的花瓣采集图片-chrysanthemum-juju">
            <a:extLst>
              <a:ext uri="{FF2B5EF4-FFF2-40B4-BE49-F238E27FC236}">
                <a16:creationId xmlns:a16="http://schemas.microsoft.com/office/drawing/2014/main" id="{DEC255E4-57E2-14D6-36BE-54DCF3BD9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210" y="16741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4" name="Picture 4" descr="七龙珠内的花瓣采集图片-chrysanthemum-juju">
            <a:extLst>
              <a:ext uri="{FF2B5EF4-FFF2-40B4-BE49-F238E27FC236}">
                <a16:creationId xmlns:a16="http://schemas.microsoft.com/office/drawing/2014/main" id="{3CDBC6E1-BAB0-F3E2-15BE-A0D0A9813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313" y="16741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" name="Picture 4" descr="七龙珠内的花瓣采集图片-chrysanthemum-juju">
            <a:extLst>
              <a:ext uri="{FF2B5EF4-FFF2-40B4-BE49-F238E27FC236}">
                <a16:creationId xmlns:a16="http://schemas.microsoft.com/office/drawing/2014/main" id="{5241FBC5-6A0F-5CB4-50E2-7A3879A40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607" y="16741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6" name="Picture 4" descr="七龙珠内的花瓣采集图片-chrysanthemum-juju">
            <a:extLst>
              <a:ext uri="{FF2B5EF4-FFF2-40B4-BE49-F238E27FC236}">
                <a16:creationId xmlns:a16="http://schemas.microsoft.com/office/drawing/2014/main" id="{507344DC-C0DF-C148-32F9-5CD88D2D6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710" y="16741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7" name="Picture 4" descr="七龙珠内的花瓣采集图片-chrysanthemum-juju">
            <a:extLst>
              <a:ext uri="{FF2B5EF4-FFF2-40B4-BE49-F238E27FC236}">
                <a16:creationId xmlns:a16="http://schemas.microsoft.com/office/drawing/2014/main" id="{2BD1B48D-98FB-EE69-D2BF-2C26502A3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91" y="16741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" name="Picture 4" descr="七龙珠内的花瓣采集图片-chrysanthemum-juju">
            <a:extLst>
              <a:ext uri="{FF2B5EF4-FFF2-40B4-BE49-F238E27FC236}">
                <a16:creationId xmlns:a16="http://schemas.microsoft.com/office/drawing/2014/main" id="{269C55C0-68DF-B127-7B11-CE77BE06D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494" y="16741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2" name="Picture 4" descr="七龙珠内的花瓣采集图片-chrysanthemum-juju">
            <a:extLst>
              <a:ext uri="{FF2B5EF4-FFF2-40B4-BE49-F238E27FC236}">
                <a16:creationId xmlns:a16="http://schemas.microsoft.com/office/drawing/2014/main" id="{2B74E9B7-F6C7-C600-35FA-1EA1E2169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755" y="24449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3" name="Picture 4" descr="七龙珠内的花瓣采集图片-chrysanthemum-juju">
            <a:extLst>
              <a:ext uri="{FF2B5EF4-FFF2-40B4-BE49-F238E27FC236}">
                <a16:creationId xmlns:a16="http://schemas.microsoft.com/office/drawing/2014/main" id="{7A389AD5-E8B7-28EE-8285-1AC5B5C9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224" y="4231198"/>
            <a:ext cx="246659" cy="22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4" name="Picture 4" descr="七龙珠内的花瓣采集图片-chrysanthemum-juju">
            <a:extLst>
              <a:ext uri="{FF2B5EF4-FFF2-40B4-BE49-F238E27FC236}">
                <a16:creationId xmlns:a16="http://schemas.microsoft.com/office/drawing/2014/main" id="{B0244847-FB4B-91DE-3128-3DF011FB1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717" y="4158110"/>
            <a:ext cx="246659" cy="22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" name="Picture 4" descr="七龙珠内的花瓣采集图片-chrysanthemum-juju">
            <a:extLst>
              <a:ext uri="{FF2B5EF4-FFF2-40B4-BE49-F238E27FC236}">
                <a16:creationId xmlns:a16="http://schemas.microsoft.com/office/drawing/2014/main" id="{D6718FF7-9C3A-C4A9-101D-4E65958D7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567" y="4121900"/>
            <a:ext cx="246659" cy="22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" name="Picture 4" descr="七龙珠内的花瓣采集图片-chrysanthemum-juju">
            <a:extLst>
              <a:ext uri="{FF2B5EF4-FFF2-40B4-BE49-F238E27FC236}">
                <a16:creationId xmlns:a16="http://schemas.microsoft.com/office/drawing/2014/main" id="{3A116E70-F335-615E-48F4-066A3C0E0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099" y="4108753"/>
            <a:ext cx="246659" cy="22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7" name="Picture 4" descr="七龙珠内的花瓣采集图片-chrysanthemum-juju">
            <a:extLst>
              <a:ext uri="{FF2B5EF4-FFF2-40B4-BE49-F238E27FC236}">
                <a16:creationId xmlns:a16="http://schemas.microsoft.com/office/drawing/2014/main" id="{14C76567-19A4-CE77-A9B0-2ECE750E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266" y="4125389"/>
            <a:ext cx="246659" cy="22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8" name="Picture 4" descr="七龙珠内的花瓣采集图片-chrysanthemum-juju">
            <a:extLst>
              <a:ext uri="{FF2B5EF4-FFF2-40B4-BE49-F238E27FC236}">
                <a16:creationId xmlns:a16="http://schemas.microsoft.com/office/drawing/2014/main" id="{8B3DD0E8-BE44-29B3-8456-9342C3C62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832" y="4157325"/>
            <a:ext cx="246659" cy="22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9" name="Picture 4" descr="七龙珠内的花瓣采集图片-chrysanthemum-juju">
            <a:extLst>
              <a:ext uri="{FF2B5EF4-FFF2-40B4-BE49-F238E27FC236}">
                <a16:creationId xmlns:a16="http://schemas.microsoft.com/office/drawing/2014/main" id="{3C5D9562-0DD6-BF0C-C3E8-5A1A87ED0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896" y="4220879"/>
            <a:ext cx="246659" cy="22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0" name="Picture 4" descr="七龙珠内的花瓣采集图片-chrysanthemum-juju">
            <a:extLst>
              <a:ext uri="{FF2B5EF4-FFF2-40B4-BE49-F238E27FC236}">
                <a16:creationId xmlns:a16="http://schemas.microsoft.com/office/drawing/2014/main" id="{FCB33C0D-A89D-E288-44CC-D0C0C78E8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242" y="4318602"/>
            <a:ext cx="246659" cy="22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4" descr="七龙珠内的花瓣采集图片-chrysanthemum-juju">
            <a:extLst>
              <a:ext uri="{FF2B5EF4-FFF2-40B4-BE49-F238E27FC236}">
                <a16:creationId xmlns:a16="http://schemas.microsoft.com/office/drawing/2014/main" id="{7C245EF3-8134-883B-0AE4-546D0432C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61" y="24449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897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13">
            <a:extLst>
              <a:ext uri="{FF2B5EF4-FFF2-40B4-BE49-F238E27FC236}">
                <a16:creationId xmlns:a16="http://schemas.microsoft.com/office/drawing/2014/main" id="{A1DED759-FE87-449C-8C86-E669A09E0BF0}"/>
              </a:ext>
            </a:extLst>
          </p:cNvPr>
          <p:cNvSpPr/>
          <p:nvPr/>
        </p:nvSpPr>
        <p:spPr>
          <a:xfrm>
            <a:off x="1576019" y="1584242"/>
            <a:ext cx="2023311" cy="13503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9000"/>
                </a:schemeClr>
              </a:gs>
              <a:gs pos="74000">
                <a:schemeClr val="accent2"/>
              </a:gs>
              <a:gs pos="83000">
                <a:schemeClr val="accent2"/>
              </a:gs>
              <a:gs pos="100000">
                <a:schemeClr val="accent2"/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14">
            <a:extLst>
              <a:ext uri="{FF2B5EF4-FFF2-40B4-BE49-F238E27FC236}">
                <a16:creationId xmlns:a16="http://schemas.microsoft.com/office/drawing/2014/main" id="{E30CAF63-963D-FCA3-3869-E4C845550BA5}"/>
              </a:ext>
            </a:extLst>
          </p:cNvPr>
          <p:cNvSpPr/>
          <p:nvPr/>
        </p:nvSpPr>
        <p:spPr>
          <a:xfrm rot="10800000">
            <a:off x="1576019" y="2657441"/>
            <a:ext cx="2023311" cy="13503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9000"/>
                </a:schemeClr>
              </a:gs>
              <a:gs pos="74000">
                <a:schemeClr val="accent2"/>
              </a:gs>
              <a:gs pos="83000">
                <a:schemeClr val="accent2"/>
              </a:gs>
              <a:gs pos="100000">
                <a:schemeClr val="accent2"/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 descr="七龙珠内的花瓣采集图片-chrysanthemum-juju">
            <a:extLst>
              <a:ext uri="{FF2B5EF4-FFF2-40B4-BE49-F238E27FC236}">
                <a16:creationId xmlns:a16="http://schemas.microsoft.com/office/drawing/2014/main" id="{0124A34B-6D91-4A3C-6AF2-3DF44E651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135" y="2514695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七龙珠内的花瓣采集图片-chrysanthemum-juju">
            <a:extLst>
              <a:ext uri="{FF2B5EF4-FFF2-40B4-BE49-F238E27FC236}">
                <a16:creationId xmlns:a16="http://schemas.microsoft.com/office/drawing/2014/main" id="{1ADF4B22-7740-A152-BAFB-A2CF218B9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494" y="2514695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七龙珠内的花瓣采集图片-chrysanthemum-juju">
            <a:extLst>
              <a:ext uri="{FF2B5EF4-FFF2-40B4-BE49-F238E27FC236}">
                <a16:creationId xmlns:a16="http://schemas.microsoft.com/office/drawing/2014/main" id="{354C5A46-D7FA-C601-0EDA-4910A85ED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71" y="2514695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七龙珠内的花瓣采集图片-chrysanthemum-juju">
            <a:extLst>
              <a:ext uri="{FF2B5EF4-FFF2-40B4-BE49-F238E27FC236}">
                <a16:creationId xmlns:a16="http://schemas.microsoft.com/office/drawing/2014/main" id="{F6996E9D-CE22-7A7D-21E5-CA3909265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207" y="2514695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七龙珠内的花瓣采集图片-chrysanthemum-juju">
            <a:extLst>
              <a:ext uri="{FF2B5EF4-FFF2-40B4-BE49-F238E27FC236}">
                <a16:creationId xmlns:a16="http://schemas.microsoft.com/office/drawing/2014/main" id="{1F491063-29A4-5330-4895-E7EE1FF34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743" y="2514695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七龙珠内的花瓣采集图片-chrysanthemum-juju">
            <a:extLst>
              <a:ext uri="{FF2B5EF4-FFF2-40B4-BE49-F238E27FC236}">
                <a16:creationId xmlns:a16="http://schemas.microsoft.com/office/drawing/2014/main" id="{9716DB4C-41DD-04ED-53DE-CE91D63E8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59" y="2514695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七龙珠内的花瓣采集图片-chrysanthemum-juju">
            <a:extLst>
              <a:ext uri="{FF2B5EF4-FFF2-40B4-BE49-F238E27FC236}">
                <a16:creationId xmlns:a16="http://schemas.microsoft.com/office/drawing/2014/main" id="{6E872066-74F2-D685-1E91-C432A66CC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279" y="2514695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七龙珠内的花瓣采集图片-chrysanthemum-juju">
            <a:extLst>
              <a:ext uri="{FF2B5EF4-FFF2-40B4-BE49-F238E27FC236}">
                <a16:creationId xmlns:a16="http://schemas.microsoft.com/office/drawing/2014/main" id="{D26999EA-D203-2B39-90DD-48B977F2A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815" y="2514695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七龙珠内的花瓣采集图片-chrysanthemum-juju">
            <a:extLst>
              <a:ext uri="{FF2B5EF4-FFF2-40B4-BE49-F238E27FC236}">
                <a16:creationId xmlns:a16="http://schemas.microsoft.com/office/drawing/2014/main" id="{880E4771-6CC2-12B6-2161-A4C77351E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351" y="2514695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七龙珠内的花瓣采集图片-chrysanthemum-juju">
            <a:extLst>
              <a:ext uri="{FF2B5EF4-FFF2-40B4-BE49-F238E27FC236}">
                <a16:creationId xmlns:a16="http://schemas.microsoft.com/office/drawing/2014/main" id="{58B90167-1662-9F3B-09B7-80D2F1634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87" y="2514695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七龙珠内的花瓣采集图片-chrysanthemum-juju">
            <a:extLst>
              <a:ext uri="{FF2B5EF4-FFF2-40B4-BE49-F238E27FC236}">
                <a16:creationId xmlns:a16="http://schemas.microsoft.com/office/drawing/2014/main" id="{FB156622-D440-30E5-27D7-10866101D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423" y="2514695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FE2BDA6B-99EC-F735-19F5-4EAECAE40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387" y="790890"/>
            <a:ext cx="678190" cy="695146"/>
          </a:xfrm>
          <a:prstGeom prst="rect">
            <a:avLst/>
          </a:prstGeom>
          <a:ln>
            <a:noFill/>
          </a:ln>
        </p:spPr>
      </p:pic>
      <p:sp>
        <p:nvSpPr>
          <p:cNvPr id="40" name="Rectangle 213">
            <a:extLst>
              <a:ext uri="{FF2B5EF4-FFF2-40B4-BE49-F238E27FC236}">
                <a16:creationId xmlns:a16="http://schemas.microsoft.com/office/drawing/2014/main" id="{F0C2A024-790B-AC51-0DC3-D0BA04D14B27}"/>
              </a:ext>
            </a:extLst>
          </p:cNvPr>
          <p:cNvSpPr/>
          <p:nvPr/>
        </p:nvSpPr>
        <p:spPr>
          <a:xfrm>
            <a:off x="1576019" y="3179679"/>
            <a:ext cx="2023311" cy="135038"/>
          </a:xfrm>
          <a:prstGeom prst="rect">
            <a:avLst/>
          </a:prstGeom>
          <a:solidFill>
            <a:schemeClr val="accent2"/>
          </a:solidFill>
          <a:ln w="3175">
            <a:noFill/>
          </a:ln>
          <a:scene3d>
            <a:camera prst="orthographicFront"/>
            <a:lightRig rig="threePt" dir="t"/>
          </a:scene3d>
          <a:sp3d>
            <a:bevelT w="317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14">
            <a:extLst>
              <a:ext uri="{FF2B5EF4-FFF2-40B4-BE49-F238E27FC236}">
                <a16:creationId xmlns:a16="http://schemas.microsoft.com/office/drawing/2014/main" id="{CF44DCFF-5171-2062-BCD6-F42A9AB2D948}"/>
              </a:ext>
            </a:extLst>
          </p:cNvPr>
          <p:cNvSpPr/>
          <p:nvPr/>
        </p:nvSpPr>
        <p:spPr>
          <a:xfrm rot="10800000">
            <a:off x="1576019" y="4219541"/>
            <a:ext cx="2023311" cy="135038"/>
          </a:xfrm>
          <a:prstGeom prst="rect">
            <a:avLst/>
          </a:prstGeom>
          <a:solidFill>
            <a:schemeClr val="accent2"/>
          </a:solidFill>
          <a:ln w="3175">
            <a:noFill/>
          </a:ln>
          <a:scene3d>
            <a:camera prst="orthographicFront"/>
            <a:lightRig rig="threePt" dir="t"/>
          </a:scene3d>
          <a:sp3d>
            <a:bevelT w="317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4" descr="七龙珠内的花瓣采集图片-chrysanthemum-juju">
            <a:extLst>
              <a:ext uri="{FF2B5EF4-FFF2-40B4-BE49-F238E27FC236}">
                <a16:creationId xmlns:a16="http://schemas.microsoft.com/office/drawing/2014/main" id="{CC0FC750-F65E-746E-20EE-962CD9D91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305" y="4096390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七龙珠内的花瓣采集图片-chrysanthemum-juju">
            <a:extLst>
              <a:ext uri="{FF2B5EF4-FFF2-40B4-BE49-F238E27FC236}">
                <a16:creationId xmlns:a16="http://schemas.microsoft.com/office/drawing/2014/main" id="{F294074D-CEBD-7C8C-1842-119D4CA5C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884" y="4096390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七龙珠内的花瓣采集图片-chrysanthemum-juju">
            <a:extLst>
              <a:ext uri="{FF2B5EF4-FFF2-40B4-BE49-F238E27FC236}">
                <a16:creationId xmlns:a16="http://schemas.microsoft.com/office/drawing/2014/main" id="{A05371D8-C4AA-16C6-9543-A0515831D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531" y="4096390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七龙珠内的花瓣采集图片-chrysanthemum-juju">
            <a:extLst>
              <a:ext uri="{FF2B5EF4-FFF2-40B4-BE49-F238E27FC236}">
                <a16:creationId xmlns:a16="http://schemas.microsoft.com/office/drawing/2014/main" id="{CE8AE41F-DB9B-32A6-8938-AF516CBAE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757" y="4096390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七龙珠内的花瓣采集图片-chrysanthemum-juju">
            <a:extLst>
              <a:ext uri="{FF2B5EF4-FFF2-40B4-BE49-F238E27FC236}">
                <a16:creationId xmlns:a16="http://schemas.microsoft.com/office/drawing/2014/main" id="{66944B7D-5B19-9F0D-E314-5C8BA1A45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83" y="4096390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七龙珠内的花瓣采集图片-chrysanthemum-juju">
            <a:extLst>
              <a:ext uri="{FF2B5EF4-FFF2-40B4-BE49-F238E27FC236}">
                <a16:creationId xmlns:a16="http://schemas.microsoft.com/office/drawing/2014/main" id="{42099FCB-2A7E-8CF7-9326-88A8A8A08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209" y="4096390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七龙珠内的花瓣采集图片-chrysanthemum-juju">
            <a:extLst>
              <a:ext uri="{FF2B5EF4-FFF2-40B4-BE49-F238E27FC236}">
                <a16:creationId xmlns:a16="http://schemas.microsoft.com/office/drawing/2014/main" id="{07269D81-80F1-0F34-4793-3A8DFE06F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435" y="4096390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七龙珠内的花瓣采集图片-chrysanthemum-juju">
            <a:extLst>
              <a:ext uri="{FF2B5EF4-FFF2-40B4-BE49-F238E27FC236}">
                <a16:creationId xmlns:a16="http://schemas.microsoft.com/office/drawing/2014/main" id="{23C26AF7-8D8E-E0F2-E04C-DBEBF3E5C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661" y="4096390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椭圆 71">
            <a:extLst>
              <a:ext uri="{FF2B5EF4-FFF2-40B4-BE49-F238E27FC236}">
                <a16:creationId xmlns:a16="http://schemas.microsoft.com/office/drawing/2014/main" id="{0EC8B799-D6B6-5567-5D8A-46C177571721}"/>
              </a:ext>
            </a:extLst>
          </p:cNvPr>
          <p:cNvSpPr>
            <a:spLocks noChangeAspect="1"/>
          </p:cNvSpPr>
          <p:nvPr/>
        </p:nvSpPr>
        <p:spPr>
          <a:xfrm>
            <a:off x="5431420" y="3528295"/>
            <a:ext cx="432000" cy="432000"/>
          </a:xfrm>
          <a:prstGeom prst="ellipse">
            <a:avLst/>
          </a:prstGeom>
          <a:noFill/>
          <a:ln w="28575">
            <a:gradFill flip="none" rotWithShape="1">
              <a:gsLst>
                <a:gs pos="94000">
                  <a:schemeClr val="accent5">
                    <a:lumMod val="5000"/>
                    <a:lumOff val="95000"/>
                  </a:schemeClr>
                </a:gs>
                <a:gs pos="18000">
                  <a:schemeClr val="accent5">
                    <a:lumMod val="45000"/>
                    <a:lumOff val="55000"/>
                  </a:schemeClr>
                </a:gs>
                <a:gs pos="59000">
                  <a:schemeClr val="accent5">
                    <a:lumMod val="45000"/>
                    <a:lumOff val="5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50800">
              <a:schemeClr val="accent5">
                <a:lumMod val="60000"/>
                <a:lumOff val="40000"/>
                <a:alpha val="39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0" name="Picture 4" descr="七龙珠内的花瓣采集图片-chrysanthemum-juju">
            <a:extLst>
              <a:ext uri="{FF2B5EF4-FFF2-40B4-BE49-F238E27FC236}">
                <a16:creationId xmlns:a16="http://schemas.microsoft.com/office/drawing/2014/main" id="{F7D2EEAF-5A20-4EC2-B363-B6BFCA34F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022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213">
            <a:extLst>
              <a:ext uri="{FF2B5EF4-FFF2-40B4-BE49-F238E27FC236}">
                <a16:creationId xmlns:a16="http://schemas.microsoft.com/office/drawing/2014/main" id="{C156AD4A-2193-3836-03C8-7D8117920C66}"/>
              </a:ext>
            </a:extLst>
          </p:cNvPr>
          <p:cNvSpPr/>
          <p:nvPr/>
        </p:nvSpPr>
        <p:spPr>
          <a:xfrm>
            <a:off x="3916941" y="3146342"/>
            <a:ext cx="2023311" cy="13503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9000"/>
                </a:schemeClr>
              </a:gs>
              <a:gs pos="74000">
                <a:schemeClr val="accent2"/>
              </a:gs>
              <a:gs pos="83000">
                <a:schemeClr val="accent2"/>
              </a:gs>
              <a:gs pos="100000">
                <a:schemeClr val="accent2"/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214">
            <a:extLst>
              <a:ext uri="{FF2B5EF4-FFF2-40B4-BE49-F238E27FC236}">
                <a16:creationId xmlns:a16="http://schemas.microsoft.com/office/drawing/2014/main" id="{D9EA94A3-BF20-3AA7-D60A-46C9D13B8704}"/>
              </a:ext>
            </a:extLst>
          </p:cNvPr>
          <p:cNvSpPr/>
          <p:nvPr/>
        </p:nvSpPr>
        <p:spPr>
          <a:xfrm rot="10800000">
            <a:off x="3916941" y="4219541"/>
            <a:ext cx="2023311" cy="13503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9000"/>
                </a:schemeClr>
              </a:gs>
              <a:gs pos="74000">
                <a:schemeClr val="accent2"/>
              </a:gs>
              <a:gs pos="83000">
                <a:schemeClr val="accent2"/>
              </a:gs>
              <a:gs pos="100000">
                <a:schemeClr val="accent2"/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4" descr="七龙珠内的花瓣采集图片-chrysanthemum-juju">
            <a:extLst>
              <a:ext uri="{FF2B5EF4-FFF2-40B4-BE49-F238E27FC236}">
                <a16:creationId xmlns:a16="http://schemas.microsoft.com/office/drawing/2014/main" id="{BFFB8E0B-1DE2-2F01-67C2-114821E1F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388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七龙珠内的花瓣采集图片-chrysanthemum-juju">
            <a:extLst>
              <a:ext uri="{FF2B5EF4-FFF2-40B4-BE49-F238E27FC236}">
                <a16:creationId xmlns:a16="http://schemas.microsoft.com/office/drawing/2014/main" id="{073DCCF9-8E0C-6A47-923E-9D8265B6D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754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4" descr="七龙珠内的花瓣采集图片-chrysanthemum-juju">
            <a:extLst>
              <a:ext uri="{FF2B5EF4-FFF2-40B4-BE49-F238E27FC236}">
                <a16:creationId xmlns:a16="http://schemas.microsoft.com/office/drawing/2014/main" id="{BF4DBC2E-9EA4-66BE-3490-EE51A5FAB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120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 descr="七龙珠内的花瓣采集图片-chrysanthemum-juju">
            <a:extLst>
              <a:ext uri="{FF2B5EF4-FFF2-40B4-BE49-F238E27FC236}">
                <a16:creationId xmlns:a16="http://schemas.microsoft.com/office/drawing/2014/main" id="{45C03A46-DD4B-0501-E199-CF237611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486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" descr="七龙珠内的花瓣采集图片-chrysanthemum-juju">
            <a:extLst>
              <a:ext uri="{FF2B5EF4-FFF2-40B4-BE49-F238E27FC236}">
                <a16:creationId xmlns:a16="http://schemas.microsoft.com/office/drawing/2014/main" id="{E07B4A11-77F0-87B1-05C1-38E119232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852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七龙珠内的花瓣采集图片-chrysanthemum-juju">
            <a:extLst>
              <a:ext uri="{FF2B5EF4-FFF2-40B4-BE49-F238E27FC236}">
                <a16:creationId xmlns:a16="http://schemas.microsoft.com/office/drawing/2014/main" id="{EBC1FD8A-FB19-4841-3A48-589E7F119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218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4" descr="七龙珠内的花瓣采集图片-chrysanthemum-juju">
            <a:extLst>
              <a:ext uri="{FF2B5EF4-FFF2-40B4-BE49-F238E27FC236}">
                <a16:creationId xmlns:a16="http://schemas.microsoft.com/office/drawing/2014/main" id="{61D33A18-93F8-0DE3-9D95-08ED295CE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84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4" descr="七龙珠内的花瓣采集图片-chrysanthemum-juju">
            <a:extLst>
              <a:ext uri="{FF2B5EF4-FFF2-40B4-BE49-F238E27FC236}">
                <a16:creationId xmlns:a16="http://schemas.microsoft.com/office/drawing/2014/main" id="{1F94D9C7-E78E-FAEC-B757-2CBED564B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950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" descr="七龙珠内的花瓣采集图片-chrysanthemum-juju">
            <a:extLst>
              <a:ext uri="{FF2B5EF4-FFF2-40B4-BE49-F238E27FC236}">
                <a16:creationId xmlns:a16="http://schemas.microsoft.com/office/drawing/2014/main" id="{E19588ED-0CCC-9D99-28EC-735FA6BF1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316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七龙珠内的花瓣采集图片-chrysanthemum-juju">
            <a:extLst>
              <a:ext uri="{FF2B5EF4-FFF2-40B4-BE49-F238E27FC236}">
                <a16:creationId xmlns:a16="http://schemas.microsoft.com/office/drawing/2014/main" id="{34C0343C-4175-7A48-D28D-8B8EC5889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682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4" descr="七龙珠内的花瓣采集图片-chrysanthemum-juju">
            <a:extLst>
              <a:ext uri="{FF2B5EF4-FFF2-40B4-BE49-F238E27FC236}">
                <a16:creationId xmlns:a16="http://schemas.microsoft.com/office/drawing/2014/main" id="{F02D9DF0-83C5-3C89-9182-9805D7EB4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048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七龙珠内的花瓣采集图片-chrysanthemum-juju">
            <a:extLst>
              <a:ext uri="{FF2B5EF4-FFF2-40B4-BE49-F238E27FC236}">
                <a16:creationId xmlns:a16="http://schemas.microsoft.com/office/drawing/2014/main" id="{F182FB65-7F86-EFA2-1867-A7D53513F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414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七龙珠内的花瓣采集图片-chrysanthemum-juju">
            <a:extLst>
              <a:ext uri="{FF2B5EF4-FFF2-40B4-BE49-F238E27FC236}">
                <a16:creationId xmlns:a16="http://schemas.microsoft.com/office/drawing/2014/main" id="{38751A94-3677-C53A-56DB-C24876054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781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七龙珠内的花瓣采集图片-chrysanthemum-juju">
            <a:extLst>
              <a:ext uri="{FF2B5EF4-FFF2-40B4-BE49-F238E27FC236}">
                <a16:creationId xmlns:a16="http://schemas.microsoft.com/office/drawing/2014/main" id="{5B99C12F-9394-6E94-5B84-1EE59BBA4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812" y="40070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七龙珠内的花瓣采集图片-chrysanthemum-juju">
            <a:extLst>
              <a:ext uri="{FF2B5EF4-FFF2-40B4-BE49-F238E27FC236}">
                <a16:creationId xmlns:a16="http://schemas.microsoft.com/office/drawing/2014/main" id="{51716F9E-17FB-3B46-D33E-53A45EF3A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391" y="40070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4" descr="七龙珠内的花瓣采集图片-chrysanthemum-juju">
            <a:extLst>
              <a:ext uri="{FF2B5EF4-FFF2-40B4-BE49-F238E27FC236}">
                <a16:creationId xmlns:a16="http://schemas.microsoft.com/office/drawing/2014/main" id="{20339C3C-D426-F067-9DE4-56F093894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038" y="40070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4" descr="七龙珠内的花瓣采集图片-chrysanthemum-juju">
            <a:extLst>
              <a:ext uri="{FF2B5EF4-FFF2-40B4-BE49-F238E27FC236}">
                <a16:creationId xmlns:a16="http://schemas.microsoft.com/office/drawing/2014/main" id="{785D8F72-7221-E619-CF38-D473ABE22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264" y="40070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4" descr="七龙珠内的花瓣采集图片-chrysanthemum-juju">
            <a:extLst>
              <a:ext uri="{FF2B5EF4-FFF2-40B4-BE49-F238E27FC236}">
                <a16:creationId xmlns:a16="http://schemas.microsoft.com/office/drawing/2014/main" id="{3DFF56E1-4C3F-945C-EDA4-F561DA07B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490" y="40070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4" descr="七龙珠内的花瓣采集图片-chrysanthemum-juju">
            <a:extLst>
              <a:ext uri="{FF2B5EF4-FFF2-40B4-BE49-F238E27FC236}">
                <a16:creationId xmlns:a16="http://schemas.microsoft.com/office/drawing/2014/main" id="{51D65795-6ACC-9485-215C-7BA106A3B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716" y="40070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4" descr="七龙珠内的花瓣采集图片-chrysanthemum-juju">
            <a:extLst>
              <a:ext uri="{FF2B5EF4-FFF2-40B4-BE49-F238E27FC236}">
                <a16:creationId xmlns:a16="http://schemas.microsoft.com/office/drawing/2014/main" id="{2115408A-0FF6-B806-C62C-9A9ECD73B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42" y="40070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4" descr="七龙珠内的花瓣采集图片-chrysanthemum-juju">
            <a:extLst>
              <a:ext uri="{FF2B5EF4-FFF2-40B4-BE49-F238E27FC236}">
                <a16:creationId xmlns:a16="http://schemas.microsoft.com/office/drawing/2014/main" id="{CDEFAFCD-E014-2493-128A-571527E28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168" y="40070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椭圆 126">
            <a:extLst>
              <a:ext uri="{FF2B5EF4-FFF2-40B4-BE49-F238E27FC236}">
                <a16:creationId xmlns:a16="http://schemas.microsoft.com/office/drawing/2014/main" id="{84955D20-6749-B777-BE8D-5A97DC87B8D1}"/>
              </a:ext>
            </a:extLst>
          </p:cNvPr>
          <p:cNvSpPr>
            <a:spLocks noChangeAspect="1"/>
          </p:cNvSpPr>
          <p:nvPr/>
        </p:nvSpPr>
        <p:spPr>
          <a:xfrm>
            <a:off x="4712596" y="3526078"/>
            <a:ext cx="432000" cy="432000"/>
          </a:xfrm>
          <a:prstGeom prst="ellipse">
            <a:avLst/>
          </a:prstGeom>
          <a:noFill/>
          <a:ln w="28575">
            <a:gradFill flip="none" rotWithShape="1">
              <a:gsLst>
                <a:gs pos="94000">
                  <a:schemeClr val="accent5">
                    <a:lumMod val="5000"/>
                    <a:lumOff val="95000"/>
                  </a:schemeClr>
                </a:gs>
                <a:gs pos="18000">
                  <a:schemeClr val="accent5">
                    <a:lumMod val="45000"/>
                    <a:lumOff val="55000"/>
                  </a:schemeClr>
                </a:gs>
                <a:gs pos="59000">
                  <a:schemeClr val="accent5">
                    <a:lumMod val="45000"/>
                    <a:lumOff val="5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50800">
              <a:schemeClr val="accent5">
                <a:lumMod val="60000"/>
                <a:lumOff val="40000"/>
                <a:alpha val="39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27BEA3BC-C2B7-9B80-7795-84C3F482ED1F}"/>
              </a:ext>
            </a:extLst>
          </p:cNvPr>
          <p:cNvSpPr>
            <a:spLocks noChangeAspect="1"/>
          </p:cNvSpPr>
          <p:nvPr/>
        </p:nvSpPr>
        <p:spPr>
          <a:xfrm>
            <a:off x="3992400" y="3528295"/>
            <a:ext cx="432000" cy="432000"/>
          </a:xfrm>
          <a:prstGeom prst="ellipse">
            <a:avLst/>
          </a:prstGeom>
          <a:noFill/>
          <a:ln w="28575">
            <a:gradFill flip="none" rotWithShape="1">
              <a:gsLst>
                <a:gs pos="94000">
                  <a:schemeClr val="accent5">
                    <a:lumMod val="5000"/>
                    <a:lumOff val="95000"/>
                  </a:schemeClr>
                </a:gs>
                <a:gs pos="18000">
                  <a:schemeClr val="accent5">
                    <a:lumMod val="45000"/>
                    <a:lumOff val="55000"/>
                  </a:schemeClr>
                </a:gs>
                <a:gs pos="59000">
                  <a:schemeClr val="accent5">
                    <a:lumMod val="45000"/>
                    <a:lumOff val="5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50800">
              <a:schemeClr val="accent5">
                <a:lumMod val="60000"/>
                <a:lumOff val="40000"/>
                <a:alpha val="39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534D2AF4-A59F-94FF-0738-1CCC954507A7}"/>
              </a:ext>
            </a:extLst>
          </p:cNvPr>
          <p:cNvSpPr>
            <a:spLocks noChangeAspect="1"/>
          </p:cNvSpPr>
          <p:nvPr/>
        </p:nvSpPr>
        <p:spPr>
          <a:xfrm>
            <a:off x="6434590" y="3526077"/>
            <a:ext cx="432000" cy="432000"/>
          </a:xfrm>
          <a:prstGeom prst="ellipse">
            <a:avLst/>
          </a:prstGeom>
          <a:noFill/>
          <a:ln w="28575">
            <a:gradFill flip="none" rotWithShape="1">
              <a:gsLst>
                <a:gs pos="94000">
                  <a:schemeClr val="accent6">
                    <a:lumMod val="20000"/>
                    <a:lumOff val="80000"/>
                  </a:schemeClr>
                </a:gs>
                <a:gs pos="18000">
                  <a:schemeClr val="accent6">
                    <a:lumMod val="60000"/>
                    <a:lumOff val="40000"/>
                  </a:schemeClr>
                </a:gs>
                <a:gs pos="59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50800">
              <a:schemeClr val="accent6">
                <a:lumMod val="60000"/>
                <a:lumOff val="40000"/>
                <a:alpha val="39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4" name="Picture 4" descr="七龙珠内的花瓣采集图片-chrysanthemum-juju">
            <a:extLst>
              <a:ext uri="{FF2B5EF4-FFF2-40B4-BE49-F238E27FC236}">
                <a16:creationId xmlns:a16="http://schemas.microsoft.com/office/drawing/2014/main" id="{4DB17FC0-D653-A8A4-DA50-ACBA3305F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071" y="16741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213">
            <a:extLst>
              <a:ext uri="{FF2B5EF4-FFF2-40B4-BE49-F238E27FC236}">
                <a16:creationId xmlns:a16="http://schemas.microsoft.com/office/drawing/2014/main" id="{63B641FD-1D39-015C-06FA-2DF32235B53B}"/>
              </a:ext>
            </a:extLst>
          </p:cNvPr>
          <p:cNvSpPr/>
          <p:nvPr/>
        </p:nvSpPr>
        <p:spPr>
          <a:xfrm>
            <a:off x="6354770" y="1584242"/>
            <a:ext cx="2023311" cy="13503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9000"/>
                </a:schemeClr>
              </a:gs>
              <a:gs pos="74000">
                <a:schemeClr val="accent2"/>
              </a:gs>
              <a:gs pos="83000">
                <a:schemeClr val="accent2"/>
              </a:gs>
              <a:gs pos="100000">
                <a:schemeClr val="accent2"/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214">
            <a:extLst>
              <a:ext uri="{FF2B5EF4-FFF2-40B4-BE49-F238E27FC236}">
                <a16:creationId xmlns:a16="http://schemas.microsoft.com/office/drawing/2014/main" id="{F1C3C222-F39D-2ABE-B0B2-956980866D74}"/>
              </a:ext>
            </a:extLst>
          </p:cNvPr>
          <p:cNvSpPr/>
          <p:nvPr/>
        </p:nvSpPr>
        <p:spPr>
          <a:xfrm rot="10800000">
            <a:off x="6354770" y="2657441"/>
            <a:ext cx="2023311" cy="13503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9000"/>
                </a:schemeClr>
              </a:gs>
              <a:gs pos="74000">
                <a:schemeClr val="accent2"/>
              </a:gs>
              <a:gs pos="83000">
                <a:schemeClr val="accent2"/>
              </a:gs>
              <a:gs pos="100000">
                <a:schemeClr val="accent2"/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4" descr="七龙珠内的花瓣采集图片-chrysanthemum-juju">
            <a:extLst>
              <a:ext uri="{FF2B5EF4-FFF2-40B4-BE49-F238E27FC236}">
                <a16:creationId xmlns:a16="http://schemas.microsoft.com/office/drawing/2014/main" id="{39CEFF12-8A8C-2D3A-44E9-AEF0E6F46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747" y="16741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4" descr="七龙珠内的花瓣采集图片-chrysanthemum-juju">
            <a:extLst>
              <a:ext uri="{FF2B5EF4-FFF2-40B4-BE49-F238E27FC236}">
                <a16:creationId xmlns:a16="http://schemas.microsoft.com/office/drawing/2014/main" id="{5C966165-C4DE-96EA-06B5-6D1A59DB6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423" y="16741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4" descr="七龙珠内的花瓣采集图片-chrysanthemum-juju">
            <a:extLst>
              <a:ext uri="{FF2B5EF4-FFF2-40B4-BE49-F238E27FC236}">
                <a16:creationId xmlns:a16="http://schemas.microsoft.com/office/drawing/2014/main" id="{E8370838-E1BA-0228-A824-E481C95FA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099" y="16741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4" descr="七龙珠内的花瓣采集图片-chrysanthemum-juju">
            <a:extLst>
              <a:ext uri="{FF2B5EF4-FFF2-40B4-BE49-F238E27FC236}">
                <a16:creationId xmlns:a16="http://schemas.microsoft.com/office/drawing/2014/main" id="{9FF02859-2739-178C-AC25-58BA6B9D0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75" y="16741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4" descr="七龙珠内的花瓣采集图片-chrysanthemum-juju">
            <a:extLst>
              <a:ext uri="{FF2B5EF4-FFF2-40B4-BE49-F238E27FC236}">
                <a16:creationId xmlns:a16="http://schemas.microsoft.com/office/drawing/2014/main" id="{D98BA2A8-3D9D-871B-38E7-F2EA572DD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451" y="16741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4" descr="七龙珠内的花瓣采集图片-chrysanthemum-juju">
            <a:extLst>
              <a:ext uri="{FF2B5EF4-FFF2-40B4-BE49-F238E27FC236}">
                <a16:creationId xmlns:a16="http://schemas.microsoft.com/office/drawing/2014/main" id="{72997E57-8C4C-12CA-49B2-CCC34661C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127" y="16741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4" descr="七龙珠内的花瓣采集图片-chrysanthemum-juju">
            <a:extLst>
              <a:ext uri="{FF2B5EF4-FFF2-40B4-BE49-F238E27FC236}">
                <a16:creationId xmlns:a16="http://schemas.microsoft.com/office/drawing/2014/main" id="{3F637BD7-42D5-817A-926C-EE1F81596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03" y="16741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4" descr="七龙珠内的花瓣采集图片-chrysanthemum-juju">
            <a:extLst>
              <a:ext uri="{FF2B5EF4-FFF2-40B4-BE49-F238E27FC236}">
                <a16:creationId xmlns:a16="http://schemas.microsoft.com/office/drawing/2014/main" id="{A573E5C6-B8E2-DB4E-A9D0-2BB32D720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479" y="16741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4" descr="七龙珠内的花瓣采集图片-chrysanthemum-juju">
            <a:extLst>
              <a:ext uri="{FF2B5EF4-FFF2-40B4-BE49-F238E27FC236}">
                <a16:creationId xmlns:a16="http://schemas.microsoft.com/office/drawing/2014/main" id="{E8F50748-6C7A-8695-060A-20C7EF823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155" y="16741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4" descr="七龙珠内的花瓣采集图片-chrysanthemum-juju">
            <a:extLst>
              <a:ext uri="{FF2B5EF4-FFF2-40B4-BE49-F238E27FC236}">
                <a16:creationId xmlns:a16="http://schemas.microsoft.com/office/drawing/2014/main" id="{743A4228-4F43-C188-BFC4-CC592096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830" y="16741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4" descr="七龙珠内的花瓣采集图片-chrysanthemum-juju">
            <a:extLst>
              <a:ext uri="{FF2B5EF4-FFF2-40B4-BE49-F238E27FC236}">
                <a16:creationId xmlns:a16="http://schemas.microsoft.com/office/drawing/2014/main" id="{2F05A4D9-4458-ACA0-DA5F-A2C9812A5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471" y="24449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4" descr="七龙珠内的花瓣采集图片-chrysanthemum-juju">
            <a:extLst>
              <a:ext uri="{FF2B5EF4-FFF2-40B4-BE49-F238E27FC236}">
                <a16:creationId xmlns:a16="http://schemas.microsoft.com/office/drawing/2014/main" id="{94075315-1238-B663-F398-B4DF9EAE3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830" y="24449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4" descr="七龙珠内的花瓣采集图片-chrysanthemum-juju">
            <a:extLst>
              <a:ext uri="{FF2B5EF4-FFF2-40B4-BE49-F238E27FC236}">
                <a16:creationId xmlns:a16="http://schemas.microsoft.com/office/drawing/2014/main" id="{8B54FD2A-FBBD-8C9F-2F9F-F8F0C03DD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007" y="24449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4" descr="七龙珠内的花瓣采集图片-chrysanthemum-juju">
            <a:extLst>
              <a:ext uri="{FF2B5EF4-FFF2-40B4-BE49-F238E27FC236}">
                <a16:creationId xmlns:a16="http://schemas.microsoft.com/office/drawing/2014/main" id="{ECEC9E59-9CD2-3CE6-9D63-1A6CA785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543" y="24449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七龙珠内的花瓣采集图片-chrysanthemum-juju">
            <a:extLst>
              <a:ext uri="{FF2B5EF4-FFF2-40B4-BE49-F238E27FC236}">
                <a16:creationId xmlns:a16="http://schemas.microsoft.com/office/drawing/2014/main" id="{4F004BB2-2E93-7369-3F33-8AB4B6070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079" y="24449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4" descr="七龙珠内的花瓣采集图片-chrysanthemum-juju">
            <a:extLst>
              <a:ext uri="{FF2B5EF4-FFF2-40B4-BE49-F238E27FC236}">
                <a16:creationId xmlns:a16="http://schemas.microsoft.com/office/drawing/2014/main" id="{6711E16C-02A0-9D07-F589-264F93D24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295" y="24449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4" descr="七龙珠内的花瓣采集图片-chrysanthemum-juju">
            <a:extLst>
              <a:ext uri="{FF2B5EF4-FFF2-40B4-BE49-F238E27FC236}">
                <a16:creationId xmlns:a16="http://schemas.microsoft.com/office/drawing/2014/main" id="{FD6D5829-4E5F-B3F5-EA80-195DB58F1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615" y="24449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 descr="七龙珠内的花瓣采集图片-chrysanthemum-juju">
            <a:extLst>
              <a:ext uri="{FF2B5EF4-FFF2-40B4-BE49-F238E27FC236}">
                <a16:creationId xmlns:a16="http://schemas.microsoft.com/office/drawing/2014/main" id="{A9824D1E-CA8A-FE2E-13BD-A9146EE7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151" y="24449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4" descr="七龙珠内的花瓣采集图片-chrysanthemum-juju">
            <a:extLst>
              <a:ext uri="{FF2B5EF4-FFF2-40B4-BE49-F238E27FC236}">
                <a16:creationId xmlns:a16="http://schemas.microsoft.com/office/drawing/2014/main" id="{007BFC3B-66DE-8D2F-F708-7BC88C815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687" y="24449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4" descr="七龙珠内的花瓣采集图片-chrysanthemum-juju">
            <a:extLst>
              <a:ext uri="{FF2B5EF4-FFF2-40B4-BE49-F238E27FC236}">
                <a16:creationId xmlns:a16="http://schemas.microsoft.com/office/drawing/2014/main" id="{9EB24987-E17D-3A57-E981-6AB5B97ED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223" y="24449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4" descr="七龙珠内的花瓣采集图片-chrysanthemum-juju">
            <a:extLst>
              <a:ext uri="{FF2B5EF4-FFF2-40B4-BE49-F238E27FC236}">
                <a16:creationId xmlns:a16="http://schemas.microsoft.com/office/drawing/2014/main" id="{BD7B70E6-2AAF-AEF7-8EE5-5607D4727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759" y="24449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4" descr="七龙珠内的花瓣采集图片-chrysanthemum-juju">
            <a:extLst>
              <a:ext uri="{FF2B5EF4-FFF2-40B4-BE49-F238E27FC236}">
                <a16:creationId xmlns:a16="http://schemas.microsoft.com/office/drawing/2014/main" id="{444C1578-8606-37E5-814C-7A397C255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851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ectangle 213">
            <a:extLst>
              <a:ext uri="{FF2B5EF4-FFF2-40B4-BE49-F238E27FC236}">
                <a16:creationId xmlns:a16="http://schemas.microsoft.com/office/drawing/2014/main" id="{9DDD1971-8247-A7CA-1683-A0D7760437A9}"/>
              </a:ext>
            </a:extLst>
          </p:cNvPr>
          <p:cNvSpPr/>
          <p:nvPr/>
        </p:nvSpPr>
        <p:spPr>
          <a:xfrm>
            <a:off x="6354770" y="3146342"/>
            <a:ext cx="2023311" cy="13503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9000"/>
                </a:schemeClr>
              </a:gs>
              <a:gs pos="74000">
                <a:schemeClr val="accent2"/>
              </a:gs>
              <a:gs pos="83000">
                <a:schemeClr val="accent2"/>
              </a:gs>
              <a:gs pos="100000">
                <a:schemeClr val="accent2"/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214">
            <a:extLst>
              <a:ext uri="{FF2B5EF4-FFF2-40B4-BE49-F238E27FC236}">
                <a16:creationId xmlns:a16="http://schemas.microsoft.com/office/drawing/2014/main" id="{B5A445DB-38B5-DA57-8552-FEFF462DE57D}"/>
              </a:ext>
            </a:extLst>
          </p:cNvPr>
          <p:cNvSpPr/>
          <p:nvPr/>
        </p:nvSpPr>
        <p:spPr>
          <a:xfrm rot="10800000">
            <a:off x="6354770" y="4219541"/>
            <a:ext cx="2023311" cy="13503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9000"/>
                </a:schemeClr>
              </a:gs>
              <a:gs pos="74000">
                <a:schemeClr val="accent2"/>
              </a:gs>
              <a:gs pos="83000">
                <a:schemeClr val="accent2"/>
              </a:gs>
              <a:gs pos="100000">
                <a:schemeClr val="accent2"/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1" name="Picture 4" descr="七龙珠内的花瓣采集图片-chrysanthemum-juju">
            <a:extLst>
              <a:ext uri="{FF2B5EF4-FFF2-40B4-BE49-F238E27FC236}">
                <a16:creationId xmlns:a16="http://schemas.microsoft.com/office/drawing/2014/main" id="{B54E2D2B-4816-3C53-3367-0DDC7AA65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217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4" descr="七龙珠内的花瓣采集图片-chrysanthemum-juju">
            <a:extLst>
              <a:ext uri="{FF2B5EF4-FFF2-40B4-BE49-F238E27FC236}">
                <a16:creationId xmlns:a16="http://schemas.microsoft.com/office/drawing/2014/main" id="{41094891-3E39-8061-553B-C305423B3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583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4" descr="七龙珠内的花瓣采集图片-chrysanthemum-juju">
            <a:extLst>
              <a:ext uri="{FF2B5EF4-FFF2-40B4-BE49-F238E27FC236}">
                <a16:creationId xmlns:a16="http://schemas.microsoft.com/office/drawing/2014/main" id="{33695DF7-2A21-0953-BF7C-4E2DF9DC8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949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4" descr="七龙珠内的花瓣采集图片-chrysanthemum-juju">
            <a:extLst>
              <a:ext uri="{FF2B5EF4-FFF2-40B4-BE49-F238E27FC236}">
                <a16:creationId xmlns:a16="http://schemas.microsoft.com/office/drawing/2014/main" id="{6C009866-DBA3-1342-4310-7CA2F85BE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315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4" descr="七龙珠内的花瓣采集图片-chrysanthemum-juju">
            <a:extLst>
              <a:ext uri="{FF2B5EF4-FFF2-40B4-BE49-F238E27FC236}">
                <a16:creationId xmlns:a16="http://schemas.microsoft.com/office/drawing/2014/main" id="{8DF3C5B3-7465-447B-65BE-949E58864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681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4" descr="七龙珠内的花瓣采集图片-chrysanthemum-juju">
            <a:extLst>
              <a:ext uri="{FF2B5EF4-FFF2-40B4-BE49-F238E27FC236}">
                <a16:creationId xmlns:a16="http://schemas.microsoft.com/office/drawing/2014/main" id="{8974699C-5BC4-836C-1F3E-D01C98B16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047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4" descr="七龙珠内的花瓣采集图片-chrysanthemum-juju">
            <a:extLst>
              <a:ext uri="{FF2B5EF4-FFF2-40B4-BE49-F238E27FC236}">
                <a16:creationId xmlns:a16="http://schemas.microsoft.com/office/drawing/2014/main" id="{7FCA7D5E-421E-7ABF-E387-9DCBC632B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413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4" descr="七龙珠内的花瓣采集图片-chrysanthemum-juju">
            <a:extLst>
              <a:ext uri="{FF2B5EF4-FFF2-40B4-BE49-F238E27FC236}">
                <a16:creationId xmlns:a16="http://schemas.microsoft.com/office/drawing/2014/main" id="{D0E54B9D-6CD9-300C-2DF9-009FCF49F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79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4" descr="七龙珠内的花瓣采集图片-chrysanthemum-juju">
            <a:extLst>
              <a:ext uri="{FF2B5EF4-FFF2-40B4-BE49-F238E27FC236}">
                <a16:creationId xmlns:a16="http://schemas.microsoft.com/office/drawing/2014/main" id="{A42AAB37-8A84-8EAF-1FBA-E87AF7AAE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45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4" descr="七龙珠内的花瓣采集图片-chrysanthemum-juju">
            <a:extLst>
              <a:ext uri="{FF2B5EF4-FFF2-40B4-BE49-F238E27FC236}">
                <a16:creationId xmlns:a16="http://schemas.microsoft.com/office/drawing/2014/main" id="{6774AAE2-8FB2-8B33-55C1-8C8825CBB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511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4" descr="七龙珠内的花瓣采集图片-chrysanthemum-juju">
            <a:extLst>
              <a:ext uri="{FF2B5EF4-FFF2-40B4-BE49-F238E27FC236}">
                <a16:creationId xmlns:a16="http://schemas.microsoft.com/office/drawing/2014/main" id="{B71645FD-ABBC-A73C-3C22-B8E3D4F8D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877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4" descr="七龙珠内的花瓣采集图片-chrysanthemum-juju">
            <a:extLst>
              <a:ext uri="{FF2B5EF4-FFF2-40B4-BE49-F238E27FC236}">
                <a16:creationId xmlns:a16="http://schemas.microsoft.com/office/drawing/2014/main" id="{D1E42CFE-877C-787C-60AC-35CFB64CB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243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4" descr="七龙珠内的花瓣采集图片-chrysanthemum-juju">
            <a:extLst>
              <a:ext uri="{FF2B5EF4-FFF2-40B4-BE49-F238E27FC236}">
                <a16:creationId xmlns:a16="http://schemas.microsoft.com/office/drawing/2014/main" id="{E8AD3099-87FC-E2D3-D6EC-75E05F702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610" y="3236224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4" descr="七龙珠内的花瓣采集图片-chrysanthemum-juju">
            <a:extLst>
              <a:ext uri="{FF2B5EF4-FFF2-40B4-BE49-F238E27FC236}">
                <a16:creationId xmlns:a16="http://schemas.microsoft.com/office/drawing/2014/main" id="{F8442348-92AA-8B20-7669-34B217DDA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641" y="40070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4" descr="七龙珠内的花瓣采集图片-chrysanthemum-juju">
            <a:extLst>
              <a:ext uri="{FF2B5EF4-FFF2-40B4-BE49-F238E27FC236}">
                <a16:creationId xmlns:a16="http://schemas.microsoft.com/office/drawing/2014/main" id="{3E24F545-249B-AF48-7B35-C0469DFD0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220" y="40070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4" descr="七龙珠内的花瓣采集图片-chrysanthemum-juju">
            <a:extLst>
              <a:ext uri="{FF2B5EF4-FFF2-40B4-BE49-F238E27FC236}">
                <a16:creationId xmlns:a16="http://schemas.microsoft.com/office/drawing/2014/main" id="{4D06EF8C-C741-AB52-1BBD-53E717FA4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867" y="40070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4" descr="七龙珠内的花瓣采集图片-chrysanthemum-juju">
            <a:extLst>
              <a:ext uri="{FF2B5EF4-FFF2-40B4-BE49-F238E27FC236}">
                <a16:creationId xmlns:a16="http://schemas.microsoft.com/office/drawing/2014/main" id="{A6853AEA-0A08-1F2B-C146-C9D45FA14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093" y="40070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4" descr="七龙珠内的花瓣采集图片-chrysanthemum-juju">
            <a:extLst>
              <a:ext uri="{FF2B5EF4-FFF2-40B4-BE49-F238E27FC236}">
                <a16:creationId xmlns:a16="http://schemas.microsoft.com/office/drawing/2014/main" id="{B7BB395B-AC0B-8499-A926-185DCDC0E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319" y="40070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4" descr="七龙珠内的花瓣采集图片-chrysanthemum-juju">
            <a:extLst>
              <a:ext uri="{FF2B5EF4-FFF2-40B4-BE49-F238E27FC236}">
                <a16:creationId xmlns:a16="http://schemas.microsoft.com/office/drawing/2014/main" id="{FB550A21-F3CC-6CE7-3502-DC0DED01F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545" y="40070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4" descr="七龙珠内的花瓣采集图片-chrysanthemum-juju">
            <a:extLst>
              <a:ext uri="{FF2B5EF4-FFF2-40B4-BE49-F238E27FC236}">
                <a16:creationId xmlns:a16="http://schemas.microsoft.com/office/drawing/2014/main" id="{499E3B00-0BA5-E821-3698-C18C65360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771" y="40070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4" descr="七龙珠内的花瓣采集图片-chrysanthemum-juju">
            <a:extLst>
              <a:ext uri="{FF2B5EF4-FFF2-40B4-BE49-F238E27FC236}">
                <a16:creationId xmlns:a16="http://schemas.microsoft.com/office/drawing/2014/main" id="{7728C2AA-237F-918B-E79C-603A4A6C7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997" y="4007054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椭圆 186">
            <a:extLst>
              <a:ext uri="{FF2B5EF4-FFF2-40B4-BE49-F238E27FC236}">
                <a16:creationId xmlns:a16="http://schemas.microsoft.com/office/drawing/2014/main" id="{4EA67FD6-7722-B3A7-2F97-E9DF505579EC}"/>
              </a:ext>
            </a:extLst>
          </p:cNvPr>
          <p:cNvSpPr>
            <a:spLocks noChangeAspect="1"/>
          </p:cNvSpPr>
          <p:nvPr/>
        </p:nvSpPr>
        <p:spPr>
          <a:xfrm>
            <a:off x="7862942" y="3526077"/>
            <a:ext cx="432000" cy="432000"/>
          </a:xfrm>
          <a:prstGeom prst="ellipse">
            <a:avLst/>
          </a:prstGeom>
          <a:noFill/>
          <a:ln w="28575">
            <a:gradFill flip="none" rotWithShape="1">
              <a:gsLst>
                <a:gs pos="94000">
                  <a:schemeClr val="accent6">
                    <a:lumMod val="20000"/>
                    <a:lumOff val="80000"/>
                  </a:schemeClr>
                </a:gs>
                <a:gs pos="18000">
                  <a:schemeClr val="accent6">
                    <a:lumMod val="60000"/>
                    <a:lumOff val="40000"/>
                  </a:schemeClr>
                </a:gs>
                <a:gs pos="59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50800">
              <a:schemeClr val="accent6">
                <a:lumMod val="60000"/>
                <a:lumOff val="40000"/>
                <a:alpha val="39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椭圆 187">
            <a:extLst>
              <a:ext uri="{FF2B5EF4-FFF2-40B4-BE49-F238E27FC236}">
                <a16:creationId xmlns:a16="http://schemas.microsoft.com/office/drawing/2014/main" id="{AF2E7D40-42E9-1246-BB1B-4F5A566EEBBE}"/>
              </a:ext>
            </a:extLst>
          </p:cNvPr>
          <p:cNvSpPr>
            <a:spLocks noChangeAspect="1"/>
          </p:cNvSpPr>
          <p:nvPr/>
        </p:nvSpPr>
        <p:spPr>
          <a:xfrm>
            <a:off x="7148766" y="3531453"/>
            <a:ext cx="432000" cy="432000"/>
          </a:xfrm>
          <a:prstGeom prst="ellipse">
            <a:avLst/>
          </a:prstGeom>
          <a:noFill/>
          <a:ln w="28575">
            <a:gradFill flip="none" rotWithShape="1">
              <a:gsLst>
                <a:gs pos="94000">
                  <a:schemeClr val="accent6">
                    <a:lumMod val="20000"/>
                    <a:lumOff val="80000"/>
                  </a:schemeClr>
                </a:gs>
                <a:gs pos="18000">
                  <a:schemeClr val="accent6">
                    <a:lumMod val="60000"/>
                    <a:lumOff val="40000"/>
                  </a:schemeClr>
                </a:gs>
                <a:gs pos="59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50800">
              <a:schemeClr val="accent6">
                <a:lumMod val="60000"/>
                <a:lumOff val="40000"/>
                <a:alpha val="39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椭圆 188">
            <a:extLst>
              <a:ext uri="{FF2B5EF4-FFF2-40B4-BE49-F238E27FC236}">
                <a16:creationId xmlns:a16="http://schemas.microsoft.com/office/drawing/2014/main" id="{CA3EF7E7-F22B-4D25-EE91-C810843E4B41}"/>
              </a:ext>
            </a:extLst>
          </p:cNvPr>
          <p:cNvSpPr>
            <a:spLocks noChangeAspect="1"/>
          </p:cNvSpPr>
          <p:nvPr/>
        </p:nvSpPr>
        <p:spPr>
          <a:xfrm>
            <a:off x="6434590" y="1950199"/>
            <a:ext cx="432000" cy="432000"/>
          </a:xfrm>
          <a:prstGeom prst="ellipse">
            <a:avLst/>
          </a:prstGeom>
          <a:noFill/>
          <a:ln w="28575">
            <a:gradFill flip="none" rotWithShape="1">
              <a:gsLst>
                <a:gs pos="94000">
                  <a:schemeClr val="accent6">
                    <a:lumMod val="20000"/>
                    <a:lumOff val="80000"/>
                  </a:schemeClr>
                </a:gs>
                <a:gs pos="18000">
                  <a:schemeClr val="accent6">
                    <a:lumMod val="60000"/>
                    <a:lumOff val="40000"/>
                  </a:schemeClr>
                </a:gs>
                <a:gs pos="59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50800">
              <a:schemeClr val="accent6">
                <a:lumMod val="60000"/>
                <a:lumOff val="40000"/>
                <a:alpha val="39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椭圆 189">
            <a:extLst>
              <a:ext uri="{FF2B5EF4-FFF2-40B4-BE49-F238E27FC236}">
                <a16:creationId xmlns:a16="http://schemas.microsoft.com/office/drawing/2014/main" id="{13668A04-2C9E-DC71-3C66-4D9B38CAFE95}"/>
              </a:ext>
            </a:extLst>
          </p:cNvPr>
          <p:cNvSpPr>
            <a:spLocks noChangeAspect="1"/>
          </p:cNvSpPr>
          <p:nvPr/>
        </p:nvSpPr>
        <p:spPr>
          <a:xfrm>
            <a:off x="7862942" y="1950199"/>
            <a:ext cx="432000" cy="432000"/>
          </a:xfrm>
          <a:prstGeom prst="ellipse">
            <a:avLst/>
          </a:prstGeom>
          <a:noFill/>
          <a:ln w="28575">
            <a:gradFill flip="none" rotWithShape="1">
              <a:gsLst>
                <a:gs pos="94000">
                  <a:schemeClr val="accent6">
                    <a:lumMod val="20000"/>
                    <a:lumOff val="80000"/>
                  </a:schemeClr>
                </a:gs>
                <a:gs pos="18000">
                  <a:schemeClr val="accent6">
                    <a:lumMod val="60000"/>
                    <a:lumOff val="40000"/>
                  </a:schemeClr>
                </a:gs>
                <a:gs pos="59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50800">
              <a:schemeClr val="accent6">
                <a:lumMod val="60000"/>
                <a:lumOff val="40000"/>
                <a:alpha val="39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椭圆 190">
            <a:extLst>
              <a:ext uri="{FF2B5EF4-FFF2-40B4-BE49-F238E27FC236}">
                <a16:creationId xmlns:a16="http://schemas.microsoft.com/office/drawing/2014/main" id="{34021B08-0155-2C02-8917-4139D5F0EF30}"/>
              </a:ext>
            </a:extLst>
          </p:cNvPr>
          <p:cNvSpPr>
            <a:spLocks noChangeAspect="1"/>
          </p:cNvSpPr>
          <p:nvPr/>
        </p:nvSpPr>
        <p:spPr>
          <a:xfrm>
            <a:off x="7148766" y="1955575"/>
            <a:ext cx="432000" cy="432000"/>
          </a:xfrm>
          <a:prstGeom prst="ellipse">
            <a:avLst/>
          </a:prstGeom>
          <a:noFill/>
          <a:ln w="28575">
            <a:gradFill flip="none" rotWithShape="1">
              <a:gsLst>
                <a:gs pos="94000">
                  <a:schemeClr val="accent6">
                    <a:lumMod val="20000"/>
                    <a:lumOff val="80000"/>
                  </a:schemeClr>
                </a:gs>
                <a:gs pos="18000">
                  <a:schemeClr val="accent6">
                    <a:lumMod val="60000"/>
                    <a:lumOff val="40000"/>
                  </a:schemeClr>
                </a:gs>
                <a:gs pos="59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glow rad="50800">
              <a:schemeClr val="accent6">
                <a:lumMod val="60000"/>
                <a:lumOff val="40000"/>
                <a:alpha val="39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197587-C5D0-DA06-5FA0-A37C76A3B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>
            <a:off x="1649074" y="1918849"/>
            <a:ext cx="268310" cy="272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2BE8ED-79C7-AE3B-54B2-E56897B54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>
            <a:off x="1872223" y="2049775"/>
            <a:ext cx="268310" cy="272640"/>
          </a:xfrm>
          <a:prstGeom prst="rect">
            <a:avLst/>
          </a:prstGeom>
        </p:spPr>
      </p:pic>
      <p:pic>
        <p:nvPicPr>
          <p:cNvPr id="4" name="Picture 4" descr="七龙珠内的花瓣采集图片-chrysanthemum-juju">
            <a:extLst>
              <a:ext uri="{FF2B5EF4-FFF2-40B4-BE49-F238E27FC236}">
                <a16:creationId xmlns:a16="http://schemas.microsoft.com/office/drawing/2014/main" id="{269D4223-806D-B051-B416-4DAF84073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735" y="1612132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七龙珠内的花瓣采集图片-chrysanthemum-juju">
            <a:extLst>
              <a:ext uri="{FF2B5EF4-FFF2-40B4-BE49-F238E27FC236}">
                <a16:creationId xmlns:a16="http://schemas.microsoft.com/office/drawing/2014/main" id="{39536060-920F-3C38-0A36-74E03C172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411" y="1612132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七龙珠内的花瓣采集图片-chrysanthemum-juju">
            <a:extLst>
              <a:ext uri="{FF2B5EF4-FFF2-40B4-BE49-F238E27FC236}">
                <a16:creationId xmlns:a16="http://schemas.microsoft.com/office/drawing/2014/main" id="{927C179D-3E8B-1C1F-9F73-37998E958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087" y="1612132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七龙珠内的花瓣采集图片-chrysanthemum-juju">
            <a:extLst>
              <a:ext uri="{FF2B5EF4-FFF2-40B4-BE49-F238E27FC236}">
                <a16:creationId xmlns:a16="http://schemas.microsoft.com/office/drawing/2014/main" id="{81248C2A-C415-7A5B-AFE3-0F2806C3B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763" y="1612132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七龙珠内的花瓣采集图片-chrysanthemum-juju">
            <a:extLst>
              <a:ext uri="{FF2B5EF4-FFF2-40B4-BE49-F238E27FC236}">
                <a16:creationId xmlns:a16="http://schemas.microsoft.com/office/drawing/2014/main" id="{1DD5ACAF-6307-857C-7F73-48C00837E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39" y="1612132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七龙珠内的花瓣采集图片-chrysanthemum-juju">
            <a:extLst>
              <a:ext uri="{FF2B5EF4-FFF2-40B4-BE49-F238E27FC236}">
                <a16:creationId xmlns:a16="http://schemas.microsoft.com/office/drawing/2014/main" id="{B06A24C9-930A-B68D-9BCA-2E747FAEC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115" y="1612132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七龙珠内的花瓣采集图片-chrysanthemum-juju">
            <a:extLst>
              <a:ext uri="{FF2B5EF4-FFF2-40B4-BE49-F238E27FC236}">
                <a16:creationId xmlns:a16="http://schemas.microsoft.com/office/drawing/2014/main" id="{B43FB019-C906-86E7-850E-40891D896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791" y="1612132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七龙珠内的花瓣采集图片-chrysanthemum-juju">
            <a:extLst>
              <a:ext uri="{FF2B5EF4-FFF2-40B4-BE49-F238E27FC236}">
                <a16:creationId xmlns:a16="http://schemas.microsoft.com/office/drawing/2014/main" id="{C75AAD73-8949-A0DE-F03C-A5D735362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67" y="1612132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七龙珠内的花瓣采集图片-chrysanthemum-juju">
            <a:extLst>
              <a:ext uri="{FF2B5EF4-FFF2-40B4-BE49-F238E27FC236}">
                <a16:creationId xmlns:a16="http://schemas.microsoft.com/office/drawing/2014/main" id="{E0A015F5-149B-BC65-4726-B1FBAF99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43" y="1612132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七龙珠内的花瓣采集图片-chrysanthemum-juju">
            <a:extLst>
              <a:ext uri="{FF2B5EF4-FFF2-40B4-BE49-F238E27FC236}">
                <a16:creationId xmlns:a16="http://schemas.microsoft.com/office/drawing/2014/main" id="{338346EA-44B7-F27B-5235-7340F5395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819" y="1612132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七龙珠内的花瓣采集图片-chrysanthemum-juju">
            <a:extLst>
              <a:ext uri="{FF2B5EF4-FFF2-40B4-BE49-F238E27FC236}">
                <a16:creationId xmlns:a16="http://schemas.microsoft.com/office/drawing/2014/main" id="{119052E3-68F8-F1CD-C00C-8C024D203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494" y="1612132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498E6B-61A9-B5BF-0AEF-95666DA7E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4069774">
            <a:off x="2063593" y="1838616"/>
            <a:ext cx="268310" cy="2726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08B8B3A-E5C4-7241-37AB-C1E52BA52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4069774">
            <a:off x="1734126" y="2296297"/>
            <a:ext cx="268310" cy="2726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1C7AC3-8DE3-A198-29C6-E5ECD43CC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4069774">
            <a:off x="2064169" y="2315754"/>
            <a:ext cx="268310" cy="272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B01A61A-8F3F-972B-23D1-86FF00265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4069774">
            <a:off x="2261981" y="2084935"/>
            <a:ext cx="268310" cy="2726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EE290D3-40CE-AD0B-AC28-B2735627C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4069774">
            <a:off x="2445483" y="1837884"/>
            <a:ext cx="268310" cy="2726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0DB78B3-E923-EFAF-BBBF-3E192A461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4069774">
            <a:off x="2634280" y="2051339"/>
            <a:ext cx="268310" cy="27264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6152CD2-E206-F979-C3CE-BB78D1135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4069774">
            <a:off x="2392010" y="2324871"/>
            <a:ext cx="268310" cy="27264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4A26DAD-8560-7EFD-BD28-E7D3F8949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4069774">
            <a:off x="2950511" y="1843677"/>
            <a:ext cx="268310" cy="27264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D766B31-88D5-7964-9864-5A6A4AD74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4069774">
            <a:off x="2792972" y="2284348"/>
            <a:ext cx="268310" cy="27264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CA485F9-1712-8B37-0B98-AF68CE5F3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4069774">
            <a:off x="3299618" y="1904019"/>
            <a:ext cx="268310" cy="27264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30BF3A8-5438-ACDB-5A3A-1724BD6FC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4069774">
            <a:off x="3048350" y="2129827"/>
            <a:ext cx="268310" cy="27264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1FEF9B4-250B-5B23-58AD-EB5C4B1D8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4069774">
            <a:off x="3299619" y="2291489"/>
            <a:ext cx="268310" cy="27264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560F4671-F6E1-C216-C480-0F36AF14DD6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6569815">
            <a:off x="1643527" y="3394904"/>
            <a:ext cx="268310" cy="27264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76BDD4CA-84F5-F729-7E0C-7CCAE167E15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6569815">
            <a:off x="1871985" y="3600681"/>
            <a:ext cx="268310" cy="27264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A06FCAB1-5B75-6E84-CEE8-16C02AF4E5A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10639589">
            <a:off x="2351855" y="3412421"/>
            <a:ext cx="268310" cy="272640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B4F4B22A-94A7-8063-6EE4-922B3B8132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10639589">
            <a:off x="1619360" y="3849153"/>
            <a:ext cx="268310" cy="27264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203FDC16-22E4-0738-DD91-4FA89139654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10639589">
            <a:off x="2016605" y="3810157"/>
            <a:ext cx="268310" cy="27264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15AFF22F-94B0-2693-D50B-1F335C71A3E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10639589">
            <a:off x="2074110" y="3379127"/>
            <a:ext cx="268310" cy="27264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A19795E5-EFE7-E72D-925A-6612C7DF519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10639589">
            <a:off x="2612503" y="3545254"/>
            <a:ext cx="268310" cy="272640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AAB8A24F-72B7-2814-7E06-85C75EF34B4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10639589">
            <a:off x="2344446" y="3819274"/>
            <a:ext cx="268310" cy="27264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BB0683C5-07C4-865F-14AA-68A87B896F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10639589">
            <a:off x="2902947" y="3338080"/>
            <a:ext cx="268310" cy="27264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F4AF9C4B-6CD3-7467-7259-8C24C46D24B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10639589">
            <a:off x="2698735" y="3807715"/>
            <a:ext cx="268310" cy="27264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EFD95B36-F166-B615-E388-1DCE5474A6A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10639589">
            <a:off x="3252054" y="3398422"/>
            <a:ext cx="268310" cy="272640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9A80AB6D-3D56-0A14-93CD-9A0D9D4E4D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10639589">
            <a:off x="2970600" y="3629084"/>
            <a:ext cx="268310" cy="272640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33886078-42C2-5185-A50F-85DC41E3FD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10639589">
            <a:off x="3199725" y="3827133"/>
            <a:ext cx="268310" cy="272640"/>
          </a:xfrm>
          <a:prstGeom prst="rect">
            <a:avLst/>
          </a:prstGeom>
        </p:spPr>
      </p:pic>
      <p:pic>
        <p:nvPicPr>
          <p:cNvPr id="39" name="Picture 4" descr="七龙珠内的花瓣采集图片-chrysanthemum-juju">
            <a:extLst>
              <a:ext uri="{FF2B5EF4-FFF2-40B4-BE49-F238E27FC236}">
                <a16:creationId xmlns:a16="http://schemas.microsoft.com/office/drawing/2014/main" id="{CDFDABDF-534B-0DA8-B858-8DAE9892B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830" y="3167909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七龙珠内的花瓣采集图片-chrysanthemum-juju">
            <a:extLst>
              <a:ext uri="{FF2B5EF4-FFF2-40B4-BE49-F238E27FC236}">
                <a16:creationId xmlns:a16="http://schemas.microsoft.com/office/drawing/2014/main" id="{0B652512-5263-D06B-244D-EB3F5BD17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562" y="3167909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七龙珠内的花瓣采集图片-chrysanthemum-juju">
            <a:extLst>
              <a:ext uri="{FF2B5EF4-FFF2-40B4-BE49-F238E27FC236}">
                <a16:creationId xmlns:a16="http://schemas.microsoft.com/office/drawing/2014/main" id="{299617FF-0020-F579-C0C5-77FE805AB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94" y="3167909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七龙珠内的花瓣采集图片-chrysanthemum-juju">
            <a:extLst>
              <a:ext uri="{FF2B5EF4-FFF2-40B4-BE49-F238E27FC236}">
                <a16:creationId xmlns:a16="http://schemas.microsoft.com/office/drawing/2014/main" id="{FF206149-1457-73D5-53A5-59D85D3DC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026" y="3167909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七龙珠内的花瓣采集图片-chrysanthemum-juju">
            <a:extLst>
              <a:ext uri="{FF2B5EF4-FFF2-40B4-BE49-F238E27FC236}">
                <a16:creationId xmlns:a16="http://schemas.microsoft.com/office/drawing/2014/main" id="{E2BA9083-6EBE-943A-DF96-3FA103A44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758" y="3167909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七龙珠内的花瓣采集图片-chrysanthemum-juju">
            <a:extLst>
              <a:ext uri="{FF2B5EF4-FFF2-40B4-BE49-F238E27FC236}">
                <a16:creationId xmlns:a16="http://schemas.microsoft.com/office/drawing/2014/main" id="{1512F176-52F4-EA25-5862-4D42A18C6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490" y="3167909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七龙珠内的花瓣采集图片-chrysanthemum-juju">
            <a:extLst>
              <a:ext uri="{FF2B5EF4-FFF2-40B4-BE49-F238E27FC236}">
                <a16:creationId xmlns:a16="http://schemas.microsoft.com/office/drawing/2014/main" id="{B6D676D2-0F88-3230-8071-538FE535F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222" y="3167909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4" name="Group 273">
            <a:extLst>
              <a:ext uri="{FF2B5EF4-FFF2-40B4-BE49-F238E27FC236}">
                <a16:creationId xmlns:a16="http://schemas.microsoft.com/office/drawing/2014/main" id="{70280711-E21E-FB81-B491-F83C34767AF9}"/>
              </a:ext>
            </a:extLst>
          </p:cNvPr>
          <p:cNvGrpSpPr/>
          <p:nvPr/>
        </p:nvGrpSpPr>
        <p:grpSpPr>
          <a:xfrm>
            <a:off x="1529242" y="4431320"/>
            <a:ext cx="2202299" cy="1020150"/>
            <a:chOff x="1461771" y="4875692"/>
            <a:chExt cx="2202299" cy="1020150"/>
          </a:xfrm>
        </p:grpSpPr>
        <p:sp>
          <p:nvSpPr>
            <p:cNvPr id="273" name="Rectangle 213">
              <a:extLst>
                <a:ext uri="{FF2B5EF4-FFF2-40B4-BE49-F238E27FC236}">
                  <a16:creationId xmlns:a16="http://schemas.microsoft.com/office/drawing/2014/main" id="{E10C2B68-26FE-94EE-3E8C-CF2901F7866D}"/>
                </a:ext>
              </a:extLst>
            </p:cNvPr>
            <p:cNvSpPr/>
            <p:nvPr/>
          </p:nvSpPr>
          <p:spPr>
            <a:xfrm>
              <a:off x="1585343" y="5776052"/>
              <a:ext cx="2023311" cy="68629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7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213">
              <a:extLst>
                <a:ext uri="{FF2B5EF4-FFF2-40B4-BE49-F238E27FC236}">
                  <a16:creationId xmlns:a16="http://schemas.microsoft.com/office/drawing/2014/main" id="{4C42C0DB-DE39-7E85-0FDB-06D12C63AB9C}"/>
                </a:ext>
              </a:extLst>
            </p:cNvPr>
            <p:cNvSpPr/>
            <p:nvPr/>
          </p:nvSpPr>
          <p:spPr>
            <a:xfrm>
              <a:off x="1592351" y="4915962"/>
              <a:ext cx="2023311" cy="68629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7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ED525129-6D6D-9BBC-1E6A-7024C29CFF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328" y="4875692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39383FD2-78AD-EFB5-FAA8-7FB45198AF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6004" y="4875692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63D599D0-E58E-2CB7-3765-59995A500B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3680" y="4875692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B88B2865-FBBE-A12C-160D-03DE61A6B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1356" y="4875692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B8693F7E-921A-4BBE-A983-ABF4BCD92A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032" y="4875692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07817DF6-6D3A-5773-1A05-3EDAAA0296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6708" y="4875692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6F56B228-B111-1A3B-3CFA-8AA6147DED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4384" y="4875692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25E0FDF5-66C5-A3BB-40F7-F35F74C01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060" y="4875692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067ACA54-A2C2-2C7B-0A72-492E24294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9736" y="4875692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939D0C06-CA2C-7D0F-1AB1-A43751818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7411" y="4875692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F8FEA0F5-D24E-D921-71C5-B0D428F84B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052" y="5646522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7BFD1206-DECF-1680-DD1E-999D67BFF2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7411" y="5646522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5C09528B-07CA-1633-2AB4-78C71C892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9588" y="5646522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7F303F70-ACED-2F6F-F1A6-58B8AB09EB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7124" y="5646522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FC54E46E-1513-EADF-F803-6C4DF6E64F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660" y="5646522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EE67F1F1-CEA3-97FC-92AA-F8668C763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9876" y="5646522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9E4DD1D0-AEE2-4379-56BB-C07B5A04C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2196" y="5646522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738F6613-051F-A433-E76D-82ED09F6E3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732" y="5646522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F49CA69C-10CD-2F16-8488-C598E68E7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268" y="5646522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0851FECF-823D-3A04-C4A3-F6B929C9D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4804" y="5646522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B76194B6-608A-B3A9-74BA-0D7EE786F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340" y="5646522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FFB2D650-9A1B-9889-9E05-66E25DFE2D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0652" y="4875692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524D7325-8943-A8C4-0DAE-41A1613F840E}"/>
                </a:ext>
              </a:extLst>
            </p:cNvPr>
            <p:cNvGrpSpPr/>
            <p:nvPr/>
          </p:nvGrpSpPr>
          <p:grpSpPr>
            <a:xfrm>
              <a:off x="1461771" y="4925602"/>
              <a:ext cx="640531" cy="640531"/>
              <a:chOff x="5911727" y="4793443"/>
              <a:chExt cx="640531" cy="640531"/>
            </a:xfrm>
          </p:grpSpPr>
          <p:pic>
            <p:nvPicPr>
              <p:cNvPr id="246" name="Picture 4" descr="Light PNGs for Free Download">
                <a:extLst>
                  <a:ext uri="{FF2B5EF4-FFF2-40B4-BE49-F238E27FC236}">
                    <a16:creationId xmlns:a16="http://schemas.microsoft.com/office/drawing/2014/main" id="{02E91367-D128-F468-EDF6-CB4F415812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7" name="Picture 246">
                <a:extLst>
                  <a:ext uri="{FF2B5EF4-FFF2-40B4-BE49-F238E27FC236}">
                    <a16:creationId xmlns:a16="http://schemas.microsoft.com/office/drawing/2014/main" id="{66C494E9-CFD0-EEC5-9B11-869F598B1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A3A1BFDB-E534-8E1B-0843-53AEFD1373CE}"/>
                </a:ext>
              </a:extLst>
            </p:cNvPr>
            <p:cNvGrpSpPr/>
            <p:nvPr/>
          </p:nvGrpSpPr>
          <p:grpSpPr>
            <a:xfrm>
              <a:off x="1622280" y="5227897"/>
              <a:ext cx="640531" cy="640531"/>
              <a:chOff x="5911727" y="4793443"/>
              <a:chExt cx="640531" cy="640531"/>
            </a:xfrm>
          </p:grpSpPr>
          <p:pic>
            <p:nvPicPr>
              <p:cNvPr id="250" name="Picture 4" descr="Light PNGs for Free Download">
                <a:extLst>
                  <a:ext uri="{FF2B5EF4-FFF2-40B4-BE49-F238E27FC236}">
                    <a16:creationId xmlns:a16="http://schemas.microsoft.com/office/drawing/2014/main" id="{D3EFDBAD-1971-2C12-3862-B18A720E6E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1" name="Picture 250">
                <a:extLst>
                  <a:ext uri="{FF2B5EF4-FFF2-40B4-BE49-F238E27FC236}">
                    <a16:creationId xmlns:a16="http://schemas.microsoft.com/office/drawing/2014/main" id="{C07A4767-9724-B18F-2D8D-D859395C8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1DB65B95-455B-52B6-11D2-0F338747B30C}"/>
                </a:ext>
              </a:extLst>
            </p:cNvPr>
            <p:cNvGrpSpPr/>
            <p:nvPr/>
          </p:nvGrpSpPr>
          <p:grpSpPr>
            <a:xfrm>
              <a:off x="1803961" y="4939572"/>
              <a:ext cx="640531" cy="640531"/>
              <a:chOff x="5911727" y="4793443"/>
              <a:chExt cx="640531" cy="640531"/>
            </a:xfrm>
          </p:grpSpPr>
          <p:pic>
            <p:nvPicPr>
              <p:cNvPr id="253" name="Picture 4" descr="Light PNGs for Free Download">
                <a:extLst>
                  <a:ext uri="{FF2B5EF4-FFF2-40B4-BE49-F238E27FC236}">
                    <a16:creationId xmlns:a16="http://schemas.microsoft.com/office/drawing/2014/main" id="{2AE810E1-FE06-7315-56C6-0844C2BE2E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4" name="Picture 253">
                <a:extLst>
                  <a:ext uri="{FF2B5EF4-FFF2-40B4-BE49-F238E27FC236}">
                    <a16:creationId xmlns:a16="http://schemas.microsoft.com/office/drawing/2014/main" id="{E1096970-AD0F-D37E-8F9A-DCBFA52E4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839134B9-28A0-B698-C846-B0817ABB6D32}"/>
                </a:ext>
              </a:extLst>
            </p:cNvPr>
            <p:cNvGrpSpPr/>
            <p:nvPr/>
          </p:nvGrpSpPr>
          <p:grpSpPr>
            <a:xfrm>
              <a:off x="2018933" y="5219956"/>
              <a:ext cx="640531" cy="640531"/>
              <a:chOff x="5911727" y="4793443"/>
              <a:chExt cx="640531" cy="640531"/>
            </a:xfrm>
          </p:grpSpPr>
          <p:pic>
            <p:nvPicPr>
              <p:cNvPr id="256" name="Picture 4" descr="Light PNGs for Free Download">
                <a:extLst>
                  <a:ext uri="{FF2B5EF4-FFF2-40B4-BE49-F238E27FC236}">
                    <a16:creationId xmlns:a16="http://schemas.microsoft.com/office/drawing/2014/main" id="{E99ADA1A-C9EF-B293-BD6A-035C3E9C86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7" name="Picture 256">
                <a:extLst>
                  <a:ext uri="{FF2B5EF4-FFF2-40B4-BE49-F238E27FC236}">
                    <a16:creationId xmlns:a16="http://schemas.microsoft.com/office/drawing/2014/main" id="{9BD2A8A8-F6AF-645D-0FE7-CDCEE41FB3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513DE3A-B589-90A6-08AD-C23066EC6BAC}"/>
                </a:ext>
              </a:extLst>
            </p:cNvPr>
            <p:cNvGrpSpPr/>
            <p:nvPr/>
          </p:nvGrpSpPr>
          <p:grpSpPr>
            <a:xfrm>
              <a:off x="2111630" y="4934719"/>
              <a:ext cx="640531" cy="640531"/>
              <a:chOff x="5911727" y="4793443"/>
              <a:chExt cx="640531" cy="640531"/>
            </a:xfrm>
          </p:grpSpPr>
          <p:pic>
            <p:nvPicPr>
              <p:cNvPr id="259" name="Picture 4" descr="Light PNGs for Free Download">
                <a:extLst>
                  <a:ext uri="{FF2B5EF4-FFF2-40B4-BE49-F238E27FC236}">
                    <a16:creationId xmlns:a16="http://schemas.microsoft.com/office/drawing/2014/main" id="{3E24A691-A13F-8004-4CF4-F571A9B3F9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0" name="Picture 259">
                <a:extLst>
                  <a:ext uri="{FF2B5EF4-FFF2-40B4-BE49-F238E27FC236}">
                    <a16:creationId xmlns:a16="http://schemas.microsoft.com/office/drawing/2014/main" id="{14A27F85-A62E-0A16-C03C-6091748600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986E9134-AF6C-0258-1BE9-EE5FC5D9722F}"/>
                </a:ext>
              </a:extLst>
            </p:cNvPr>
            <p:cNvGrpSpPr/>
            <p:nvPr/>
          </p:nvGrpSpPr>
          <p:grpSpPr>
            <a:xfrm>
              <a:off x="2363279" y="5203540"/>
              <a:ext cx="640531" cy="640531"/>
              <a:chOff x="5911727" y="4793443"/>
              <a:chExt cx="640531" cy="640531"/>
            </a:xfrm>
          </p:grpSpPr>
          <p:pic>
            <p:nvPicPr>
              <p:cNvPr id="262" name="Picture 4" descr="Light PNGs for Free Download">
                <a:extLst>
                  <a:ext uri="{FF2B5EF4-FFF2-40B4-BE49-F238E27FC236}">
                    <a16:creationId xmlns:a16="http://schemas.microsoft.com/office/drawing/2014/main" id="{CBB14DA3-1D49-A7EF-FA35-B3B91CE59D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3" name="Picture 262">
                <a:extLst>
                  <a:ext uri="{FF2B5EF4-FFF2-40B4-BE49-F238E27FC236}">
                    <a16:creationId xmlns:a16="http://schemas.microsoft.com/office/drawing/2014/main" id="{B4582FBF-3861-9F4F-DF05-2DA9E6950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F62E2695-6D4C-EAEB-466B-DFF01A58C179}"/>
                </a:ext>
              </a:extLst>
            </p:cNvPr>
            <p:cNvGrpSpPr/>
            <p:nvPr/>
          </p:nvGrpSpPr>
          <p:grpSpPr>
            <a:xfrm>
              <a:off x="2495965" y="4936541"/>
              <a:ext cx="640531" cy="640531"/>
              <a:chOff x="5911727" y="4793443"/>
              <a:chExt cx="640531" cy="640531"/>
            </a:xfrm>
          </p:grpSpPr>
          <p:pic>
            <p:nvPicPr>
              <p:cNvPr id="265" name="Picture 4" descr="Light PNGs for Free Download">
                <a:extLst>
                  <a:ext uri="{FF2B5EF4-FFF2-40B4-BE49-F238E27FC236}">
                    <a16:creationId xmlns:a16="http://schemas.microsoft.com/office/drawing/2014/main" id="{D4C8AD2D-3DBA-C4E1-10A6-345C32A76C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6" name="Picture 265">
                <a:extLst>
                  <a:ext uri="{FF2B5EF4-FFF2-40B4-BE49-F238E27FC236}">
                    <a16:creationId xmlns:a16="http://schemas.microsoft.com/office/drawing/2014/main" id="{46AF5434-15C8-541A-4526-C13025F716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26604C70-2C9F-88CB-3CF5-6002C7DCE548}"/>
                </a:ext>
              </a:extLst>
            </p:cNvPr>
            <p:cNvGrpSpPr/>
            <p:nvPr/>
          </p:nvGrpSpPr>
          <p:grpSpPr>
            <a:xfrm>
              <a:off x="2727478" y="5181352"/>
              <a:ext cx="640531" cy="640531"/>
              <a:chOff x="5911727" y="4793443"/>
              <a:chExt cx="640531" cy="640531"/>
            </a:xfrm>
          </p:grpSpPr>
          <p:pic>
            <p:nvPicPr>
              <p:cNvPr id="268" name="Picture 4" descr="Light PNGs for Free Download">
                <a:extLst>
                  <a:ext uri="{FF2B5EF4-FFF2-40B4-BE49-F238E27FC236}">
                    <a16:creationId xmlns:a16="http://schemas.microsoft.com/office/drawing/2014/main" id="{2859A97F-5E81-D836-A875-F9E9E006CD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9" name="Picture 268">
                <a:extLst>
                  <a:ext uri="{FF2B5EF4-FFF2-40B4-BE49-F238E27FC236}">
                    <a16:creationId xmlns:a16="http://schemas.microsoft.com/office/drawing/2014/main" id="{CDAA57DB-ADFB-B4E0-98E6-48F93684E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47C3AA7A-FC1B-8871-1D2A-ECBAFECFFC92}"/>
                </a:ext>
              </a:extLst>
            </p:cNvPr>
            <p:cNvGrpSpPr/>
            <p:nvPr/>
          </p:nvGrpSpPr>
          <p:grpSpPr>
            <a:xfrm>
              <a:off x="2945302" y="4916480"/>
              <a:ext cx="640531" cy="640531"/>
              <a:chOff x="5911727" y="4793443"/>
              <a:chExt cx="640531" cy="640531"/>
            </a:xfrm>
          </p:grpSpPr>
          <p:pic>
            <p:nvPicPr>
              <p:cNvPr id="271" name="Picture 4" descr="Light PNGs for Free Download">
                <a:extLst>
                  <a:ext uri="{FF2B5EF4-FFF2-40B4-BE49-F238E27FC236}">
                    <a16:creationId xmlns:a16="http://schemas.microsoft.com/office/drawing/2014/main" id="{68BB71CF-50BC-45B7-7524-C87CA27D6F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2" name="Picture 271">
                <a:extLst>
                  <a:ext uri="{FF2B5EF4-FFF2-40B4-BE49-F238E27FC236}">
                    <a16:creationId xmlns:a16="http://schemas.microsoft.com/office/drawing/2014/main" id="{E12471B3-C329-16BF-E853-ACE46D5060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B657BAAE-537D-19E1-52DE-D951B5711E6C}"/>
              </a:ext>
            </a:extLst>
          </p:cNvPr>
          <p:cNvGrpSpPr/>
          <p:nvPr/>
        </p:nvGrpSpPr>
        <p:grpSpPr>
          <a:xfrm>
            <a:off x="6203791" y="4782951"/>
            <a:ext cx="640531" cy="640531"/>
            <a:chOff x="5911727" y="4793443"/>
            <a:chExt cx="640531" cy="640531"/>
          </a:xfrm>
        </p:grpSpPr>
        <p:pic>
          <p:nvPicPr>
            <p:cNvPr id="325" name="Picture 4" descr="Light PNGs for Free Download">
              <a:extLst>
                <a:ext uri="{FF2B5EF4-FFF2-40B4-BE49-F238E27FC236}">
                  <a16:creationId xmlns:a16="http://schemas.microsoft.com/office/drawing/2014/main" id="{C1CEC44B-F5C6-2C45-C8CE-EF5B4EBA2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6" name="Picture 325">
              <a:extLst>
                <a:ext uri="{FF2B5EF4-FFF2-40B4-BE49-F238E27FC236}">
                  <a16:creationId xmlns:a16="http://schemas.microsoft.com/office/drawing/2014/main" id="{DF1E2A66-889B-A7AA-B79D-C734BC00E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4B747FE0-5A1C-9ECC-8010-CA74D51F0EC7}"/>
              </a:ext>
            </a:extLst>
          </p:cNvPr>
          <p:cNvGrpSpPr/>
          <p:nvPr/>
        </p:nvGrpSpPr>
        <p:grpSpPr>
          <a:xfrm>
            <a:off x="6237965" y="5307293"/>
            <a:ext cx="640531" cy="640531"/>
            <a:chOff x="5911727" y="4793443"/>
            <a:chExt cx="640531" cy="640531"/>
          </a:xfrm>
        </p:grpSpPr>
        <p:pic>
          <p:nvPicPr>
            <p:cNvPr id="323" name="Picture 4" descr="Light PNGs for Free Download">
              <a:extLst>
                <a:ext uri="{FF2B5EF4-FFF2-40B4-BE49-F238E27FC236}">
                  <a16:creationId xmlns:a16="http://schemas.microsoft.com/office/drawing/2014/main" id="{87E71673-74CE-37C7-5E79-897811D70B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4" name="Picture 323">
              <a:extLst>
                <a:ext uri="{FF2B5EF4-FFF2-40B4-BE49-F238E27FC236}">
                  <a16:creationId xmlns:a16="http://schemas.microsoft.com/office/drawing/2014/main" id="{678AE220-87C8-8BFA-1DF2-6D6C5801B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49EF54D6-1EB6-93E3-B2B6-ED8DADF0BC59}"/>
              </a:ext>
            </a:extLst>
          </p:cNvPr>
          <p:cNvGrpSpPr/>
          <p:nvPr/>
        </p:nvGrpSpPr>
        <p:grpSpPr>
          <a:xfrm>
            <a:off x="6545981" y="4796921"/>
            <a:ext cx="640531" cy="640531"/>
            <a:chOff x="5911727" y="4793443"/>
            <a:chExt cx="640531" cy="640531"/>
          </a:xfrm>
        </p:grpSpPr>
        <p:pic>
          <p:nvPicPr>
            <p:cNvPr id="321" name="Picture 4" descr="Light PNGs for Free Download">
              <a:extLst>
                <a:ext uri="{FF2B5EF4-FFF2-40B4-BE49-F238E27FC236}">
                  <a16:creationId xmlns:a16="http://schemas.microsoft.com/office/drawing/2014/main" id="{240F027D-CF78-E7A4-DC61-8BBBA7C69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2" name="Picture 321">
              <a:extLst>
                <a:ext uri="{FF2B5EF4-FFF2-40B4-BE49-F238E27FC236}">
                  <a16:creationId xmlns:a16="http://schemas.microsoft.com/office/drawing/2014/main" id="{F2486469-E5C8-3E50-E58A-392655E10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7369E18B-9067-BCE9-B193-546970241DD6}"/>
              </a:ext>
            </a:extLst>
          </p:cNvPr>
          <p:cNvGrpSpPr/>
          <p:nvPr/>
        </p:nvGrpSpPr>
        <p:grpSpPr>
          <a:xfrm>
            <a:off x="6609458" y="5285516"/>
            <a:ext cx="640531" cy="640531"/>
            <a:chOff x="5911727" y="4793443"/>
            <a:chExt cx="640531" cy="640531"/>
          </a:xfrm>
        </p:grpSpPr>
        <p:pic>
          <p:nvPicPr>
            <p:cNvPr id="319" name="Picture 4" descr="Light PNGs for Free Download">
              <a:extLst>
                <a:ext uri="{FF2B5EF4-FFF2-40B4-BE49-F238E27FC236}">
                  <a16:creationId xmlns:a16="http://schemas.microsoft.com/office/drawing/2014/main" id="{3D41A85F-12AE-2E32-5BF1-9846AD76CA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0" name="Picture 319">
              <a:extLst>
                <a:ext uri="{FF2B5EF4-FFF2-40B4-BE49-F238E27FC236}">
                  <a16:creationId xmlns:a16="http://schemas.microsoft.com/office/drawing/2014/main" id="{74E33444-81F2-40AD-C98C-B30909B6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B0B5EBCC-5893-F364-4B3C-35BF72CF4738}"/>
              </a:ext>
            </a:extLst>
          </p:cNvPr>
          <p:cNvGrpSpPr/>
          <p:nvPr/>
        </p:nvGrpSpPr>
        <p:grpSpPr>
          <a:xfrm>
            <a:off x="6909971" y="4793889"/>
            <a:ext cx="640531" cy="640531"/>
            <a:chOff x="5911727" y="4793443"/>
            <a:chExt cx="640531" cy="640531"/>
          </a:xfrm>
        </p:grpSpPr>
        <p:pic>
          <p:nvPicPr>
            <p:cNvPr id="317" name="Picture 4" descr="Light PNGs for Free Download">
              <a:extLst>
                <a:ext uri="{FF2B5EF4-FFF2-40B4-BE49-F238E27FC236}">
                  <a16:creationId xmlns:a16="http://schemas.microsoft.com/office/drawing/2014/main" id="{9AABF6F2-6D0B-92F1-95CF-48A523502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8" name="Picture 317">
              <a:extLst>
                <a:ext uri="{FF2B5EF4-FFF2-40B4-BE49-F238E27FC236}">
                  <a16:creationId xmlns:a16="http://schemas.microsoft.com/office/drawing/2014/main" id="{37F7361E-D551-63FE-F8AE-B7C7C816B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D7B51AE9-5359-0B2C-2380-DA78479333D7}"/>
              </a:ext>
            </a:extLst>
          </p:cNvPr>
          <p:cNvGrpSpPr/>
          <p:nvPr/>
        </p:nvGrpSpPr>
        <p:grpSpPr>
          <a:xfrm>
            <a:off x="6978964" y="5282936"/>
            <a:ext cx="640531" cy="640531"/>
            <a:chOff x="5911727" y="4793443"/>
            <a:chExt cx="640531" cy="640531"/>
          </a:xfrm>
        </p:grpSpPr>
        <p:pic>
          <p:nvPicPr>
            <p:cNvPr id="315" name="Picture 4" descr="Light PNGs for Free Download">
              <a:extLst>
                <a:ext uri="{FF2B5EF4-FFF2-40B4-BE49-F238E27FC236}">
                  <a16:creationId xmlns:a16="http://schemas.microsoft.com/office/drawing/2014/main" id="{BC22B7A7-FB1D-B7FB-32FE-61AF7F6E2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6" name="Picture 315">
              <a:extLst>
                <a:ext uri="{FF2B5EF4-FFF2-40B4-BE49-F238E27FC236}">
                  <a16:creationId xmlns:a16="http://schemas.microsoft.com/office/drawing/2014/main" id="{2FEDB173-0C6D-6892-E1BE-D1516FD5C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pic>
        <p:nvPicPr>
          <p:cNvPr id="313" name="Picture 4" descr="Light PNGs for Free Download">
            <a:extLst>
              <a:ext uri="{FF2B5EF4-FFF2-40B4-BE49-F238E27FC236}">
                <a16:creationId xmlns:a16="http://schemas.microsoft.com/office/drawing/2014/main" id="{E81B593F-0513-CD1B-BF82-31DAE0947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041" y="5991189"/>
            <a:ext cx="249321" cy="24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9E7706B-B66E-8685-AAB7-B9F586F419BC}"/>
              </a:ext>
            </a:extLst>
          </p:cNvPr>
          <p:cNvGrpSpPr/>
          <p:nvPr/>
        </p:nvGrpSpPr>
        <p:grpSpPr>
          <a:xfrm>
            <a:off x="7441926" y="5267617"/>
            <a:ext cx="640531" cy="640531"/>
            <a:chOff x="5911727" y="4793443"/>
            <a:chExt cx="640531" cy="640531"/>
          </a:xfrm>
        </p:grpSpPr>
        <p:pic>
          <p:nvPicPr>
            <p:cNvPr id="311" name="Picture 4" descr="Light PNGs for Free Download">
              <a:extLst>
                <a:ext uri="{FF2B5EF4-FFF2-40B4-BE49-F238E27FC236}">
                  <a16:creationId xmlns:a16="http://schemas.microsoft.com/office/drawing/2014/main" id="{7357BA9E-B8ED-173B-5328-4F3A98729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" name="Picture 311">
              <a:extLst>
                <a:ext uri="{FF2B5EF4-FFF2-40B4-BE49-F238E27FC236}">
                  <a16:creationId xmlns:a16="http://schemas.microsoft.com/office/drawing/2014/main" id="{F1A21368-568B-7331-930B-F50959113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A146FF05-4EA2-E9BA-2E35-AD13F644D291}"/>
              </a:ext>
            </a:extLst>
          </p:cNvPr>
          <p:cNvGrpSpPr/>
          <p:nvPr/>
        </p:nvGrpSpPr>
        <p:grpSpPr>
          <a:xfrm>
            <a:off x="7687322" y="4773829"/>
            <a:ext cx="640531" cy="640531"/>
            <a:chOff x="5911727" y="4793443"/>
            <a:chExt cx="640531" cy="640531"/>
          </a:xfrm>
        </p:grpSpPr>
        <p:pic>
          <p:nvPicPr>
            <p:cNvPr id="309" name="Picture 4" descr="Light PNGs for Free Download">
              <a:extLst>
                <a:ext uri="{FF2B5EF4-FFF2-40B4-BE49-F238E27FC236}">
                  <a16:creationId xmlns:a16="http://schemas.microsoft.com/office/drawing/2014/main" id="{07593294-9E3C-AD69-A320-CA0B9DEC42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" name="Picture 309">
              <a:extLst>
                <a:ext uri="{FF2B5EF4-FFF2-40B4-BE49-F238E27FC236}">
                  <a16:creationId xmlns:a16="http://schemas.microsoft.com/office/drawing/2014/main" id="{4135AE65-9E05-337B-3E74-6B07FFE0E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sp>
        <p:nvSpPr>
          <p:cNvPr id="331" name="Rectangle 213">
            <a:extLst>
              <a:ext uri="{FF2B5EF4-FFF2-40B4-BE49-F238E27FC236}">
                <a16:creationId xmlns:a16="http://schemas.microsoft.com/office/drawing/2014/main" id="{B6825F39-F584-1333-50EB-558C69145F0E}"/>
              </a:ext>
            </a:extLst>
          </p:cNvPr>
          <p:cNvSpPr/>
          <p:nvPr/>
        </p:nvSpPr>
        <p:spPr>
          <a:xfrm>
            <a:off x="1749357" y="6574471"/>
            <a:ext cx="2023311" cy="68629"/>
          </a:xfrm>
          <a:prstGeom prst="rect">
            <a:avLst/>
          </a:prstGeom>
          <a:solidFill>
            <a:schemeClr val="accent2"/>
          </a:solidFill>
          <a:ln w="3175">
            <a:noFill/>
          </a:ln>
          <a:scene3d>
            <a:camera prst="orthographicFront"/>
            <a:lightRig rig="threePt" dir="t"/>
          </a:scene3d>
          <a:sp3d>
            <a:bevelT w="317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213">
            <a:extLst>
              <a:ext uri="{FF2B5EF4-FFF2-40B4-BE49-F238E27FC236}">
                <a16:creationId xmlns:a16="http://schemas.microsoft.com/office/drawing/2014/main" id="{6D2C7369-8B2C-E9CD-9091-26983AAF61E7}"/>
              </a:ext>
            </a:extLst>
          </p:cNvPr>
          <p:cNvSpPr/>
          <p:nvPr/>
        </p:nvSpPr>
        <p:spPr>
          <a:xfrm>
            <a:off x="1756365" y="5714381"/>
            <a:ext cx="2023311" cy="68629"/>
          </a:xfrm>
          <a:prstGeom prst="rect">
            <a:avLst/>
          </a:prstGeom>
          <a:solidFill>
            <a:schemeClr val="accent2"/>
          </a:solidFill>
          <a:ln w="3175">
            <a:noFill/>
          </a:ln>
          <a:scene3d>
            <a:camera prst="orthographicFront"/>
            <a:lightRig rig="threePt" dir="t"/>
          </a:scene3d>
          <a:sp3d>
            <a:bevelT w="317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3" name="Picture 4" descr="七龙珠内的花瓣采集图片-chrysanthemum-juju">
            <a:extLst>
              <a:ext uri="{FF2B5EF4-FFF2-40B4-BE49-F238E27FC236}">
                <a16:creationId xmlns:a16="http://schemas.microsoft.com/office/drawing/2014/main" id="{B49788BF-8381-57C1-BC9F-B013AF816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42" y="5674111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4" name="Picture 4" descr="七龙珠内的花瓣采集图片-chrysanthemum-juju">
            <a:extLst>
              <a:ext uri="{FF2B5EF4-FFF2-40B4-BE49-F238E27FC236}">
                <a16:creationId xmlns:a16="http://schemas.microsoft.com/office/drawing/2014/main" id="{DB6EDE1A-CFEF-1D0A-FC82-990D5484A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018" y="5674111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5" name="Picture 4" descr="七龙珠内的花瓣采集图片-chrysanthemum-juju">
            <a:extLst>
              <a:ext uri="{FF2B5EF4-FFF2-40B4-BE49-F238E27FC236}">
                <a16:creationId xmlns:a16="http://schemas.microsoft.com/office/drawing/2014/main" id="{1D97ED93-E1DB-E401-F0F6-D30EAD04D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694" y="5674111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6" name="Picture 4" descr="七龙珠内的花瓣采集图片-chrysanthemum-juju">
            <a:extLst>
              <a:ext uri="{FF2B5EF4-FFF2-40B4-BE49-F238E27FC236}">
                <a16:creationId xmlns:a16="http://schemas.microsoft.com/office/drawing/2014/main" id="{7E83894A-67CB-36F4-E39A-6A6734143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370" y="5674111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" name="Picture 4" descr="七龙珠内的花瓣采集图片-chrysanthemum-juju">
            <a:extLst>
              <a:ext uri="{FF2B5EF4-FFF2-40B4-BE49-F238E27FC236}">
                <a16:creationId xmlns:a16="http://schemas.microsoft.com/office/drawing/2014/main" id="{01B61CDA-EABD-5CEF-C176-88A2972D7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046" y="5674111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" name="Picture 4" descr="七龙珠内的花瓣采集图片-chrysanthemum-juju">
            <a:extLst>
              <a:ext uri="{FF2B5EF4-FFF2-40B4-BE49-F238E27FC236}">
                <a16:creationId xmlns:a16="http://schemas.microsoft.com/office/drawing/2014/main" id="{242E5FF4-EDA6-3D42-0C55-E604044C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722" y="5674111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9" name="Picture 4" descr="七龙珠内的花瓣采集图片-chrysanthemum-juju">
            <a:extLst>
              <a:ext uri="{FF2B5EF4-FFF2-40B4-BE49-F238E27FC236}">
                <a16:creationId xmlns:a16="http://schemas.microsoft.com/office/drawing/2014/main" id="{9CBE4B01-7581-8CA4-9876-5D8731C9A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398" y="5674111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0" name="Picture 4" descr="七龙珠内的花瓣采集图片-chrysanthemum-juju">
            <a:extLst>
              <a:ext uri="{FF2B5EF4-FFF2-40B4-BE49-F238E27FC236}">
                <a16:creationId xmlns:a16="http://schemas.microsoft.com/office/drawing/2014/main" id="{FE5B08F8-365F-23ED-3E2D-AF0C3B0B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074" y="5674111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1" name="Picture 4" descr="七龙珠内的花瓣采集图片-chrysanthemum-juju">
            <a:extLst>
              <a:ext uri="{FF2B5EF4-FFF2-40B4-BE49-F238E27FC236}">
                <a16:creationId xmlns:a16="http://schemas.microsoft.com/office/drawing/2014/main" id="{F8AE3FAE-98EF-0D8F-D423-DEEF9C08E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750" y="5674111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2" name="Picture 4" descr="七龙珠内的花瓣采集图片-chrysanthemum-juju">
            <a:extLst>
              <a:ext uri="{FF2B5EF4-FFF2-40B4-BE49-F238E27FC236}">
                <a16:creationId xmlns:a16="http://schemas.microsoft.com/office/drawing/2014/main" id="{A2CE2A44-DFD7-7436-F876-E8C0E0737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25" y="5674111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3" name="Picture 4" descr="七龙珠内的花瓣采集图片-chrysanthemum-juju">
            <a:extLst>
              <a:ext uri="{FF2B5EF4-FFF2-40B4-BE49-F238E27FC236}">
                <a16:creationId xmlns:a16="http://schemas.microsoft.com/office/drawing/2014/main" id="{942E373C-CE54-1C54-7D6B-A220F0245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066" y="6444941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4" name="Picture 4" descr="七龙珠内的花瓣采集图片-chrysanthemum-juju">
            <a:extLst>
              <a:ext uri="{FF2B5EF4-FFF2-40B4-BE49-F238E27FC236}">
                <a16:creationId xmlns:a16="http://schemas.microsoft.com/office/drawing/2014/main" id="{A62396FA-B958-7DE5-E6C2-302F32913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25" y="6444941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5" name="Picture 4" descr="七龙珠内的花瓣采集图片-chrysanthemum-juju">
            <a:extLst>
              <a:ext uri="{FF2B5EF4-FFF2-40B4-BE49-F238E27FC236}">
                <a16:creationId xmlns:a16="http://schemas.microsoft.com/office/drawing/2014/main" id="{8FAA6844-D977-1BD9-7C45-B4531A7B1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602" y="6444941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6" name="Picture 4" descr="七龙珠内的花瓣采集图片-chrysanthemum-juju">
            <a:extLst>
              <a:ext uri="{FF2B5EF4-FFF2-40B4-BE49-F238E27FC236}">
                <a16:creationId xmlns:a16="http://schemas.microsoft.com/office/drawing/2014/main" id="{7BE6E999-168D-DCD1-CF89-F28150BFC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138" y="6444941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7" name="Picture 4" descr="七龙珠内的花瓣采集图片-chrysanthemum-juju">
            <a:extLst>
              <a:ext uri="{FF2B5EF4-FFF2-40B4-BE49-F238E27FC236}">
                <a16:creationId xmlns:a16="http://schemas.microsoft.com/office/drawing/2014/main" id="{F191E460-6120-B11D-A0A0-142380A4E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674" y="6444941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" name="Picture 4" descr="七龙珠内的花瓣采集图片-chrysanthemum-juju">
            <a:extLst>
              <a:ext uri="{FF2B5EF4-FFF2-40B4-BE49-F238E27FC236}">
                <a16:creationId xmlns:a16="http://schemas.microsoft.com/office/drawing/2014/main" id="{81D62183-D4AE-2BFB-32C7-13E28E66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90" y="6444941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9" name="Picture 4" descr="七龙珠内的花瓣采集图片-chrysanthemum-juju">
            <a:extLst>
              <a:ext uri="{FF2B5EF4-FFF2-40B4-BE49-F238E27FC236}">
                <a16:creationId xmlns:a16="http://schemas.microsoft.com/office/drawing/2014/main" id="{A67A107A-1E15-C36A-07FF-E52DEA3D7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10" y="6444941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0" name="Picture 4" descr="七龙珠内的花瓣采集图片-chrysanthemum-juju">
            <a:extLst>
              <a:ext uri="{FF2B5EF4-FFF2-40B4-BE49-F238E27FC236}">
                <a16:creationId xmlns:a16="http://schemas.microsoft.com/office/drawing/2014/main" id="{7A2C837F-D2D0-0616-7CE4-27FD704BC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746" y="6444941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1" name="Picture 4" descr="七龙珠内的花瓣采集图片-chrysanthemum-juju">
            <a:extLst>
              <a:ext uri="{FF2B5EF4-FFF2-40B4-BE49-F238E27FC236}">
                <a16:creationId xmlns:a16="http://schemas.microsoft.com/office/drawing/2014/main" id="{251826FE-42A1-AA41-62F4-8CC3F3C0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282" y="6444941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2" name="Picture 4" descr="七龙珠内的花瓣采集图片-chrysanthemum-juju">
            <a:extLst>
              <a:ext uri="{FF2B5EF4-FFF2-40B4-BE49-F238E27FC236}">
                <a16:creationId xmlns:a16="http://schemas.microsoft.com/office/drawing/2014/main" id="{E02327BD-4C6A-6B0B-B883-BA825E691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818" y="6444941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3" name="Picture 4" descr="七龙珠内的花瓣采集图片-chrysanthemum-juju">
            <a:extLst>
              <a:ext uri="{FF2B5EF4-FFF2-40B4-BE49-F238E27FC236}">
                <a16:creationId xmlns:a16="http://schemas.microsoft.com/office/drawing/2014/main" id="{48514A33-8E8A-18EB-5597-BD56B9AC6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54" y="6444941"/>
            <a:ext cx="246659" cy="2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4" name="Picture 4" descr="七龙珠内的花瓣采集图片-chrysanthemum-juju">
            <a:extLst>
              <a:ext uri="{FF2B5EF4-FFF2-40B4-BE49-F238E27FC236}">
                <a16:creationId xmlns:a16="http://schemas.microsoft.com/office/drawing/2014/main" id="{9E4AE5DC-31E2-30C1-8CB7-2ACDE9F0A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666" y="5674111"/>
            <a:ext cx="242665" cy="2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1" name="Picture 380">
            <a:extLst>
              <a:ext uri="{FF2B5EF4-FFF2-40B4-BE49-F238E27FC236}">
                <a16:creationId xmlns:a16="http://schemas.microsoft.com/office/drawing/2014/main" id="{9E975323-2DA2-110C-5BDF-087845E2C9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6569815">
            <a:off x="1856062" y="5955036"/>
            <a:ext cx="179976" cy="182880"/>
          </a:xfrm>
          <a:prstGeom prst="rect">
            <a:avLst/>
          </a:prstGeom>
        </p:spPr>
      </p:pic>
      <p:pic>
        <p:nvPicPr>
          <p:cNvPr id="379" name="Picture 378">
            <a:extLst>
              <a:ext uri="{FF2B5EF4-FFF2-40B4-BE49-F238E27FC236}">
                <a16:creationId xmlns:a16="http://schemas.microsoft.com/office/drawing/2014/main" id="{E0F5AE0D-C60A-FE10-187D-F82AC18E353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6569815">
            <a:off x="2016571" y="6257331"/>
            <a:ext cx="179976" cy="182880"/>
          </a:xfrm>
          <a:prstGeom prst="rect">
            <a:avLst/>
          </a:prstGeom>
        </p:spPr>
      </p:pic>
      <p:pic>
        <p:nvPicPr>
          <p:cNvPr id="377" name="Picture 376">
            <a:extLst>
              <a:ext uri="{FF2B5EF4-FFF2-40B4-BE49-F238E27FC236}">
                <a16:creationId xmlns:a16="http://schemas.microsoft.com/office/drawing/2014/main" id="{8F7FF7B0-5EAD-94E8-4739-B85E694A6B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6569815">
            <a:off x="2198252" y="5969006"/>
            <a:ext cx="179976" cy="182880"/>
          </a:xfrm>
          <a:prstGeom prst="rect">
            <a:avLst/>
          </a:prstGeom>
        </p:spPr>
      </p:pic>
      <p:pic>
        <p:nvPicPr>
          <p:cNvPr id="375" name="Picture 374">
            <a:extLst>
              <a:ext uri="{FF2B5EF4-FFF2-40B4-BE49-F238E27FC236}">
                <a16:creationId xmlns:a16="http://schemas.microsoft.com/office/drawing/2014/main" id="{A97D9B8B-A1C7-D2AE-1B5D-6B686ADB827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6569815">
            <a:off x="2413224" y="6249390"/>
            <a:ext cx="179976" cy="182880"/>
          </a:xfrm>
          <a:prstGeom prst="rect">
            <a:avLst/>
          </a:prstGeom>
        </p:spPr>
      </p:pic>
      <p:pic>
        <p:nvPicPr>
          <p:cNvPr id="373" name="Picture 372">
            <a:extLst>
              <a:ext uri="{FF2B5EF4-FFF2-40B4-BE49-F238E27FC236}">
                <a16:creationId xmlns:a16="http://schemas.microsoft.com/office/drawing/2014/main" id="{B0CEBDB2-91AF-2FC1-22F3-832521C1598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6569815">
            <a:off x="2505921" y="5964153"/>
            <a:ext cx="179976" cy="182880"/>
          </a:xfrm>
          <a:prstGeom prst="rect">
            <a:avLst/>
          </a:prstGeom>
        </p:spPr>
      </p:pic>
      <p:pic>
        <p:nvPicPr>
          <p:cNvPr id="371" name="Picture 370">
            <a:extLst>
              <a:ext uri="{FF2B5EF4-FFF2-40B4-BE49-F238E27FC236}">
                <a16:creationId xmlns:a16="http://schemas.microsoft.com/office/drawing/2014/main" id="{057321BF-6049-4D06-28A5-D065A768B43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6569815">
            <a:off x="2757570" y="6232974"/>
            <a:ext cx="179976" cy="182880"/>
          </a:xfrm>
          <a:prstGeom prst="rect">
            <a:avLst/>
          </a:prstGeom>
        </p:spPr>
      </p:pic>
      <p:pic>
        <p:nvPicPr>
          <p:cNvPr id="369" name="Picture 368">
            <a:extLst>
              <a:ext uri="{FF2B5EF4-FFF2-40B4-BE49-F238E27FC236}">
                <a16:creationId xmlns:a16="http://schemas.microsoft.com/office/drawing/2014/main" id="{B423457B-92AB-7D3D-3B5A-C341CA711B4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6569815">
            <a:off x="2890256" y="5965975"/>
            <a:ext cx="179976" cy="182880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4F54D548-28EB-B1FC-56B3-226423F978A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6569815">
            <a:off x="3121769" y="6210786"/>
            <a:ext cx="179976" cy="182880"/>
          </a:xfrm>
          <a:prstGeom prst="rect">
            <a:avLst/>
          </a:prstGeom>
        </p:spPr>
      </p:pic>
      <p:pic>
        <p:nvPicPr>
          <p:cNvPr id="365" name="Picture 364">
            <a:extLst>
              <a:ext uri="{FF2B5EF4-FFF2-40B4-BE49-F238E27FC236}">
                <a16:creationId xmlns:a16="http://schemas.microsoft.com/office/drawing/2014/main" id="{753E5E8C-E46B-1002-B5BB-9A5D3F15B62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 rot="6569815">
            <a:off x="3339593" y="5945914"/>
            <a:ext cx="179976" cy="182880"/>
          </a:xfrm>
          <a:prstGeom prst="rect">
            <a:avLst/>
          </a:prstGeom>
        </p:spPr>
      </p:pic>
      <p:grpSp>
        <p:nvGrpSpPr>
          <p:cNvPr id="393" name="Group 392">
            <a:extLst>
              <a:ext uri="{FF2B5EF4-FFF2-40B4-BE49-F238E27FC236}">
                <a16:creationId xmlns:a16="http://schemas.microsoft.com/office/drawing/2014/main" id="{588BEC55-4FAB-8ED6-164C-0C5D0CD84CAC}"/>
              </a:ext>
            </a:extLst>
          </p:cNvPr>
          <p:cNvGrpSpPr/>
          <p:nvPr/>
        </p:nvGrpSpPr>
        <p:grpSpPr>
          <a:xfrm>
            <a:off x="4191419" y="4836357"/>
            <a:ext cx="1810816" cy="1023994"/>
            <a:chOff x="4191419" y="4836357"/>
            <a:chExt cx="1810816" cy="1023994"/>
          </a:xfrm>
        </p:grpSpPr>
        <p:sp>
          <p:nvSpPr>
            <p:cNvPr id="276" name="Rectangle 213">
              <a:extLst>
                <a:ext uri="{FF2B5EF4-FFF2-40B4-BE49-F238E27FC236}">
                  <a16:creationId xmlns:a16="http://schemas.microsoft.com/office/drawing/2014/main" id="{BE969E8A-A131-8AA9-3878-182D893C28D2}"/>
                </a:ext>
              </a:extLst>
            </p:cNvPr>
            <p:cNvSpPr/>
            <p:nvPr/>
          </p:nvSpPr>
          <p:spPr>
            <a:xfrm>
              <a:off x="4246053" y="5737442"/>
              <a:ext cx="1694200" cy="78975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7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13">
              <a:extLst>
                <a:ext uri="{FF2B5EF4-FFF2-40B4-BE49-F238E27FC236}">
                  <a16:creationId xmlns:a16="http://schemas.microsoft.com/office/drawing/2014/main" id="{CD4A03CD-91AD-E9F5-629C-AA3DDED24043}"/>
                </a:ext>
              </a:extLst>
            </p:cNvPr>
            <p:cNvSpPr/>
            <p:nvPr/>
          </p:nvSpPr>
          <p:spPr>
            <a:xfrm>
              <a:off x="4271748" y="4877352"/>
              <a:ext cx="1676629" cy="70992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7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9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C343CC20-110A-0359-1592-E69E639F66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707" y="4840252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1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8659725C-408F-F9E3-57D3-29BA61A5CC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6544" y="4836358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3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F19C816A-6B12-7023-03BA-838576AA89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49" y="4845391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5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8C064763-F01E-9C03-FDCF-BF48F2FE0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570" y="4840735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8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B2A1887A-6474-AE4A-A512-7D861C14A7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419" y="5611031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1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977A9FCE-2689-484D-CAB0-DBBE4293C0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9815" y="5611031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4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AF8CA394-0637-9978-FD52-769E4507F8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1091" y="5611031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6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1720ED8C-51F3-C2FC-7DCC-3F70FC3BF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295" y="5607912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8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98E4415C-23D4-AAD9-EEA0-8BA3B8395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5129" y="5607912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9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57327EA3-E6A5-9A9E-612F-CCE14D49A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7397" y="4836357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A095F7D3-FD3D-5C77-A5CF-C775AFB372B9}"/>
                </a:ext>
              </a:extLst>
            </p:cNvPr>
            <p:cNvGrpSpPr/>
            <p:nvPr/>
          </p:nvGrpSpPr>
          <p:grpSpPr>
            <a:xfrm>
              <a:off x="4287626" y="5123532"/>
              <a:ext cx="1601038" cy="491393"/>
              <a:chOff x="2007010" y="6099766"/>
              <a:chExt cx="1666411" cy="491393"/>
            </a:xfrm>
          </p:grpSpPr>
          <p:pic>
            <p:nvPicPr>
              <p:cNvPr id="382" name="Picture 381">
                <a:extLst>
                  <a:ext uri="{FF2B5EF4-FFF2-40B4-BE49-F238E27FC236}">
                    <a16:creationId xmlns:a16="http://schemas.microsoft.com/office/drawing/2014/main" id="{D88411E9-8925-16F2-3FD2-9899C5CA5E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2008462" y="6107436"/>
                <a:ext cx="179976" cy="182880"/>
              </a:xfrm>
              <a:prstGeom prst="rect">
                <a:avLst/>
              </a:prstGeom>
            </p:spPr>
          </p:pic>
          <p:pic>
            <p:nvPicPr>
              <p:cNvPr id="383" name="Picture 382">
                <a:extLst>
                  <a:ext uri="{FF2B5EF4-FFF2-40B4-BE49-F238E27FC236}">
                    <a16:creationId xmlns:a16="http://schemas.microsoft.com/office/drawing/2014/main" id="{ECB50AAA-F4F7-3F5F-3A86-FD89AF169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2168971" y="6409731"/>
                <a:ext cx="179976" cy="182880"/>
              </a:xfrm>
              <a:prstGeom prst="rect">
                <a:avLst/>
              </a:prstGeom>
            </p:spPr>
          </p:pic>
          <p:pic>
            <p:nvPicPr>
              <p:cNvPr id="384" name="Picture 383">
                <a:extLst>
                  <a:ext uri="{FF2B5EF4-FFF2-40B4-BE49-F238E27FC236}">
                    <a16:creationId xmlns:a16="http://schemas.microsoft.com/office/drawing/2014/main" id="{AF61EF97-C031-6820-7A51-AB0FEA2CD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2350652" y="6121406"/>
                <a:ext cx="179976" cy="182880"/>
              </a:xfrm>
              <a:prstGeom prst="rect">
                <a:avLst/>
              </a:prstGeom>
            </p:spPr>
          </p:pic>
          <p:pic>
            <p:nvPicPr>
              <p:cNvPr id="385" name="Picture 384">
                <a:extLst>
                  <a:ext uri="{FF2B5EF4-FFF2-40B4-BE49-F238E27FC236}">
                    <a16:creationId xmlns:a16="http://schemas.microsoft.com/office/drawing/2014/main" id="{9CA70C00-6562-BBB8-E8B3-A48264D1A2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2565624" y="6401790"/>
                <a:ext cx="179976" cy="182880"/>
              </a:xfrm>
              <a:prstGeom prst="rect">
                <a:avLst/>
              </a:prstGeom>
            </p:spPr>
          </p:pic>
          <p:pic>
            <p:nvPicPr>
              <p:cNvPr id="386" name="Picture 385">
                <a:extLst>
                  <a:ext uri="{FF2B5EF4-FFF2-40B4-BE49-F238E27FC236}">
                    <a16:creationId xmlns:a16="http://schemas.microsoft.com/office/drawing/2014/main" id="{9BA0614C-2781-7F75-E6F7-E9D2BAAB0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2658321" y="6116553"/>
                <a:ext cx="179976" cy="182880"/>
              </a:xfrm>
              <a:prstGeom prst="rect">
                <a:avLst/>
              </a:prstGeom>
            </p:spPr>
          </p:pic>
          <p:pic>
            <p:nvPicPr>
              <p:cNvPr id="387" name="Picture 386">
                <a:extLst>
                  <a:ext uri="{FF2B5EF4-FFF2-40B4-BE49-F238E27FC236}">
                    <a16:creationId xmlns:a16="http://schemas.microsoft.com/office/drawing/2014/main" id="{2F82DEC3-1636-DFFF-6DF8-706E182F6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2909970" y="6385374"/>
                <a:ext cx="179976" cy="182880"/>
              </a:xfrm>
              <a:prstGeom prst="rect">
                <a:avLst/>
              </a:prstGeom>
            </p:spPr>
          </p:pic>
          <p:pic>
            <p:nvPicPr>
              <p:cNvPr id="388" name="Picture 387">
                <a:extLst>
                  <a:ext uri="{FF2B5EF4-FFF2-40B4-BE49-F238E27FC236}">
                    <a16:creationId xmlns:a16="http://schemas.microsoft.com/office/drawing/2014/main" id="{CB496B7F-C9EA-2043-4D4D-CB5C4B751E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3042656" y="6118375"/>
                <a:ext cx="179976" cy="182880"/>
              </a:xfrm>
              <a:prstGeom prst="rect">
                <a:avLst/>
              </a:prstGeom>
            </p:spPr>
          </p:pic>
          <p:pic>
            <p:nvPicPr>
              <p:cNvPr id="389" name="Picture 388">
                <a:extLst>
                  <a:ext uri="{FF2B5EF4-FFF2-40B4-BE49-F238E27FC236}">
                    <a16:creationId xmlns:a16="http://schemas.microsoft.com/office/drawing/2014/main" id="{C8FBB5FA-25DF-572D-BB6C-5587E6F97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3274169" y="6363186"/>
                <a:ext cx="179976" cy="182880"/>
              </a:xfrm>
              <a:prstGeom prst="rect">
                <a:avLst/>
              </a:prstGeom>
            </p:spPr>
          </p:pic>
          <p:pic>
            <p:nvPicPr>
              <p:cNvPr id="390" name="Picture 389">
                <a:extLst>
                  <a:ext uri="{FF2B5EF4-FFF2-40B4-BE49-F238E27FC236}">
                    <a16:creationId xmlns:a16="http://schemas.microsoft.com/office/drawing/2014/main" id="{4AFAF413-E32A-EBA4-7C56-94E88B642D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3491993" y="6098314"/>
                <a:ext cx="179976" cy="1828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7207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32EC56DD-700A-EC93-37FC-9796152D4FB2}"/>
              </a:ext>
            </a:extLst>
          </p:cNvPr>
          <p:cNvGrpSpPr/>
          <p:nvPr/>
        </p:nvGrpSpPr>
        <p:grpSpPr>
          <a:xfrm>
            <a:off x="1529242" y="4431320"/>
            <a:ext cx="2124062" cy="1020150"/>
            <a:chOff x="1529242" y="4431320"/>
            <a:chExt cx="2124062" cy="1020150"/>
          </a:xfrm>
        </p:grpSpPr>
        <p:sp>
          <p:nvSpPr>
            <p:cNvPr id="5" name="Rectangle 213">
              <a:extLst>
                <a:ext uri="{FF2B5EF4-FFF2-40B4-BE49-F238E27FC236}">
                  <a16:creationId xmlns:a16="http://schemas.microsoft.com/office/drawing/2014/main" id="{D60F44B3-9903-D0ED-1F79-59E0D02B18FA}"/>
                </a:ext>
              </a:extLst>
            </p:cNvPr>
            <p:cNvSpPr/>
            <p:nvPr/>
          </p:nvSpPr>
          <p:spPr>
            <a:xfrm>
              <a:off x="1671864" y="5331680"/>
              <a:ext cx="1828800" cy="68629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7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213">
              <a:extLst>
                <a:ext uri="{FF2B5EF4-FFF2-40B4-BE49-F238E27FC236}">
                  <a16:creationId xmlns:a16="http://schemas.microsoft.com/office/drawing/2014/main" id="{8E891A2B-45D6-F8CD-6F7E-B13E684B62C4}"/>
                </a:ext>
              </a:extLst>
            </p:cNvPr>
            <p:cNvSpPr/>
            <p:nvPr/>
          </p:nvSpPr>
          <p:spPr>
            <a:xfrm>
              <a:off x="1678872" y="4471590"/>
              <a:ext cx="1828800" cy="68629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7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ADBDC078-4757-467B-1F0C-9C86A258E5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8499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C8F45571-BB80-43D1-56A9-5B0F7C7C8C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6175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D97C657F-9DE0-0747-8D38-4A95011FD0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3851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D8D95E24-588A-F566-0032-715432483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1527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4B60456C-09B0-3E2C-B007-ACFE1139C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203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39721964-838E-DA56-AC8A-483F253E06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6879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327F2D45-601A-F702-22B2-478193737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555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5F6CE391-CFA3-7CE9-1542-3762F8EF71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2231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D1C5993D-C546-1426-C042-A62A69CDB2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9907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2F4C485E-62A2-5DC7-BDF1-2DEE3DAF45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5873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CEC92529-8CB8-853E-F513-AC5FF401E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3409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495AB47B-6185-AE7A-87F7-9F092BC6C9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0945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67937263-B2E3-C83D-392A-59C1D445D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8481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578D3304-C4C6-60DE-2297-4EBE0E5378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3697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5CF33B55-27C3-D55F-ECA0-3DFAD2F866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6017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C6E6C092-B49C-832B-C3D6-C36A316391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3553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1CD6742A-0C56-ADA8-52C8-7B3AC20A46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089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D2B03FA1-B1DB-839F-B52C-9C71FA243A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625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DECB5CEA-7805-98C8-B745-999ADFBC56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6161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D1196AB7-1FF1-F4D5-64A0-C49AB22194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823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2115EB7-C820-944B-7AB7-A50416628F3D}"/>
                </a:ext>
              </a:extLst>
            </p:cNvPr>
            <p:cNvGrpSpPr/>
            <p:nvPr/>
          </p:nvGrpSpPr>
          <p:grpSpPr>
            <a:xfrm>
              <a:off x="1529242" y="4481230"/>
              <a:ext cx="640531" cy="640531"/>
              <a:chOff x="5911727" y="4793443"/>
              <a:chExt cx="640531" cy="640531"/>
            </a:xfrm>
          </p:grpSpPr>
          <p:pic>
            <p:nvPicPr>
              <p:cNvPr id="54" name="Picture 4" descr="Light PNGs for Free Download">
                <a:extLst>
                  <a:ext uri="{FF2B5EF4-FFF2-40B4-BE49-F238E27FC236}">
                    <a16:creationId xmlns:a16="http://schemas.microsoft.com/office/drawing/2014/main" id="{2A3B83F0-3FA3-14DC-E828-C05F5C76DD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2F21EE2-9533-E1ED-409A-90C22DA66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7656A9E-9C3B-F9FE-00AD-B61529E279D5}"/>
                </a:ext>
              </a:extLst>
            </p:cNvPr>
            <p:cNvGrpSpPr/>
            <p:nvPr/>
          </p:nvGrpSpPr>
          <p:grpSpPr>
            <a:xfrm>
              <a:off x="1689751" y="4783525"/>
              <a:ext cx="640531" cy="640531"/>
              <a:chOff x="5911727" y="4793443"/>
              <a:chExt cx="640531" cy="640531"/>
            </a:xfrm>
          </p:grpSpPr>
          <p:pic>
            <p:nvPicPr>
              <p:cNvPr id="52" name="Picture 4" descr="Light PNGs for Free Download">
                <a:extLst>
                  <a:ext uri="{FF2B5EF4-FFF2-40B4-BE49-F238E27FC236}">
                    <a16:creationId xmlns:a16="http://schemas.microsoft.com/office/drawing/2014/main" id="{3E105E00-C38F-7FA9-80C4-600BC1B1B8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3D8D627D-3B73-846F-8F68-58D52BFE65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1437C85-6D32-B5FF-59FE-EC349D0A986F}"/>
                </a:ext>
              </a:extLst>
            </p:cNvPr>
            <p:cNvGrpSpPr/>
            <p:nvPr/>
          </p:nvGrpSpPr>
          <p:grpSpPr>
            <a:xfrm>
              <a:off x="1871432" y="4495200"/>
              <a:ext cx="640531" cy="640531"/>
              <a:chOff x="5911727" y="4793443"/>
              <a:chExt cx="640531" cy="640531"/>
            </a:xfrm>
          </p:grpSpPr>
          <p:pic>
            <p:nvPicPr>
              <p:cNvPr id="50" name="Picture 4" descr="Light PNGs for Free Download">
                <a:extLst>
                  <a:ext uri="{FF2B5EF4-FFF2-40B4-BE49-F238E27FC236}">
                    <a16:creationId xmlns:a16="http://schemas.microsoft.com/office/drawing/2014/main" id="{6CA40050-2F44-F62A-B48E-5938112A9B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3B3475C7-A9D9-0B4B-D2F2-EBB3B2815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F5C5567-03C5-AEA6-E146-F3BC4DBE7C80}"/>
                </a:ext>
              </a:extLst>
            </p:cNvPr>
            <p:cNvGrpSpPr/>
            <p:nvPr/>
          </p:nvGrpSpPr>
          <p:grpSpPr>
            <a:xfrm>
              <a:off x="2086404" y="4775584"/>
              <a:ext cx="640531" cy="640531"/>
              <a:chOff x="5911727" y="4793443"/>
              <a:chExt cx="640531" cy="640531"/>
            </a:xfrm>
          </p:grpSpPr>
          <p:pic>
            <p:nvPicPr>
              <p:cNvPr id="48" name="Picture 4" descr="Light PNGs for Free Download">
                <a:extLst>
                  <a:ext uri="{FF2B5EF4-FFF2-40B4-BE49-F238E27FC236}">
                    <a16:creationId xmlns:a16="http://schemas.microsoft.com/office/drawing/2014/main" id="{03CA6BAA-9F38-1C69-7185-0294134467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3CAE995-30F4-A2BB-387E-0A8953042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96342BE-AD42-987B-E4B7-1B8025521A38}"/>
                </a:ext>
              </a:extLst>
            </p:cNvPr>
            <p:cNvGrpSpPr/>
            <p:nvPr/>
          </p:nvGrpSpPr>
          <p:grpSpPr>
            <a:xfrm>
              <a:off x="2179101" y="4490347"/>
              <a:ext cx="640531" cy="640531"/>
              <a:chOff x="5911727" y="4793443"/>
              <a:chExt cx="640531" cy="640531"/>
            </a:xfrm>
          </p:grpSpPr>
          <p:pic>
            <p:nvPicPr>
              <p:cNvPr id="46" name="Picture 4" descr="Light PNGs for Free Download">
                <a:extLst>
                  <a:ext uri="{FF2B5EF4-FFF2-40B4-BE49-F238E27FC236}">
                    <a16:creationId xmlns:a16="http://schemas.microsoft.com/office/drawing/2014/main" id="{9E900052-7501-5790-2728-D237086914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870ED310-DD12-12DF-EDB7-6390FDD4C7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6DB0531-F3F7-5CA1-7418-CED3B17DFE8B}"/>
                </a:ext>
              </a:extLst>
            </p:cNvPr>
            <p:cNvGrpSpPr/>
            <p:nvPr/>
          </p:nvGrpSpPr>
          <p:grpSpPr>
            <a:xfrm>
              <a:off x="2430750" y="4759168"/>
              <a:ext cx="640531" cy="640531"/>
              <a:chOff x="5911727" y="4793443"/>
              <a:chExt cx="640531" cy="640531"/>
            </a:xfrm>
          </p:grpSpPr>
          <p:pic>
            <p:nvPicPr>
              <p:cNvPr id="44" name="Picture 4" descr="Light PNGs for Free Download">
                <a:extLst>
                  <a:ext uri="{FF2B5EF4-FFF2-40B4-BE49-F238E27FC236}">
                    <a16:creationId xmlns:a16="http://schemas.microsoft.com/office/drawing/2014/main" id="{46E7D047-81D1-94C1-3FD8-BCFBE84D35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94E9EC5-E237-ACD1-43C7-DF5D40950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2D1F56D-2AE1-46BD-D833-08E10A64216E}"/>
                </a:ext>
              </a:extLst>
            </p:cNvPr>
            <p:cNvGrpSpPr/>
            <p:nvPr/>
          </p:nvGrpSpPr>
          <p:grpSpPr>
            <a:xfrm>
              <a:off x="2563436" y="4492169"/>
              <a:ext cx="640531" cy="640531"/>
              <a:chOff x="5911727" y="4793443"/>
              <a:chExt cx="640531" cy="640531"/>
            </a:xfrm>
          </p:grpSpPr>
          <p:pic>
            <p:nvPicPr>
              <p:cNvPr id="42" name="Picture 4" descr="Light PNGs for Free Download">
                <a:extLst>
                  <a:ext uri="{FF2B5EF4-FFF2-40B4-BE49-F238E27FC236}">
                    <a16:creationId xmlns:a16="http://schemas.microsoft.com/office/drawing/2014/main" id="{247856C6-9AD3-895D-0670-0C49B4551C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B7BDF8A5-B3F3-FF72-4D68-642010AC36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F24CFA7-BDB1-3825-CD47-590D9D416F9F}"/>
                </a:ext>
              </a:extLst>
            </p:cNvPr>
            <p:cNvGrpSpPr/>
            <p:nvPr/>
          </p:nvGrpSpPr>
          <p:grpSpPr>
            <a:xfrm>
              <a:off x="2794949" y="4736980"/>
              <a:ext cx="640531" cy="640531"/>
              <a:chOff x="5911727" y="4793443"/>
              <a:chExt cx="640531" cy="640531"/>
            </a:xfrm>
          </p:grpSpPr>
          <p:pic>
            <p:nvPicPr>
              <p:cNvPr id="40" name="Picture 4" descr="Light PNGs for Free Download">
                <a:extLst>
                  <a:ext uri="{FF2B5EF4-FFF2-40B4-BE49-F238E27FC236}">
                    <a16:creationId xmlns:a16="http://schemas.microsoft.com/office/drawing/2014/main" id="{D0DF39FA-6AF4-5F52-58CA-63554BDD99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55A32AAA-8FBB-F9C8-4A5B-D39E8284A1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6D1D654-FB25-6563-5E9A-12324094B6BC}"/>
                </a:ext>
              </a:extLst>
            </p:cNvPr>
            <p:cNvGrpSpPr/>
            <p:nvPr/>
          </p:nvGrpSpPr>
          <p:grpSpPr>
            <a:xfrm>
              <a:off x="3012773" y="4472108"/>
              <a:ext cx="640531" cy="640531"/>
              <a:chOff x="5911727" y="4793443"/>
              <a:chExt cx="640531" cy="640531"/>
            </a:xfrm>
          </p:grpSpPr>
          <p:pic>
            <p:nvPicPr>
              <p:cNvPr id="38" name="Picture 4" descr="Light PNGs for Free Download">
                <a:extLst>
                  <a:ext uri="{FF2B5EF4-FFF2-40B4-BE49-F238E27FC236}">
                    <a16:creationId xmlns:a16="http://schemas.microsoft.com/office/drawing/2014/main" id="{802144F0-9D9D-6563-9C25-E6591C5375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F15028A-D497-4F55-48BD-9BB84A8A4D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70236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EB91C6-C53B-BB17-C8B2-7CF12549A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107" y="0"/>
            <a:ext cx="493118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86BD9-CC68-9101-140F-3E6985BB8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219808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63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37B3F-421C-BEE0-70BF-DC011B48E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EDA771-C19E-45EF-C1A8-59C07AC7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55" b="65555"/>
          <a:stretch/>
        </p:blipFill>
        <p:spPr>
          <a:xfrm>
            <a:off x="3676650" y="93785"/>
            <a:ext cx="5143500" cy="2420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D5D1EA-9F2B-F368-C6DD-E20AA938E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3" b="13403" l="80278" r="98519">
                        <a14:foregroundMark x1="97593" y1="4306" x2="97037" y2="9097"/>
                        <a14:foregroundMark x1="98056" y1="4861" x2="97500" y2="10000"/>
                        <a14:foregroundMark x1="98611" y1="6528" x2="98519" y2="8681"/>
                        <a14:foregroundMark x1="92593" y1="13403" x2="86667" y2="13125"/>
                        <a14:foregroundMark x1="86667" y1="1250" x2="93056" y2="1181"/>
                        <a14:foregroundMark x1="91574" y1="833" x2="88333" y2="1111"/>
                        <a14:foregroundMark x1="98333" y1="5694" x2="98148" y2="5764"/>
                        <a14:foregroundMark x1="98148" y1="5694" x2="98241" y2="5625"/>
                      </a14:backgroundRemoval>
                    </a14:imgEffect>
                  </a14:imgLayer>
                </a14:imgProps>
              </a:ext>
            </a:extLst>
          </a:blip>
          <a:srcRect l="78262" t="-855" r="-598" b="85556"/>
          <a:stretch/>
        </p:blipFill>
        <p:spPr>
          <a:xfrm>
            <a:off x="773723" y="2274279"/>
            <a:ext cx="1148862" cy="1049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3DDC57-3B11-E6B0-0499-3A5370309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9943" t="20190" r="19837" b="18619"/>
          <a:stretch/>
        </p:blipFill>
        <p:spPr>
          <a:xfrm>
            <a:off x="1690098" y="2917861"/>
            <a:ext cx="1032553" cy="1049216"/>
          </a:xfrm>
          <a:prstGeom prst="rect">
            <a:avLst/>
          </a:prstGeom>
        </p:spPr>
      </p:pic>
      <p:pic>
        <p:nvPicPr>
          <p:cNvPr id="1028" name="Picture 4" descr="Light PNGs for Free Download">
            <a:extLst>
              <a:ext uri="{FF2B5EF4-FFF2-40B4-BE49-F238E27FC236}">
                <a16:creationId xmlns:a16="http://schemas.microsoft.com/office/drawing/2014/main" id="{C50567AE-2EC8-B8B1-38D1-C2A50588B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70" y="3635844"/>
            <a:ext cx="1949629" cy="194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130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sign&#10;&#10;Description automatically generated">
            <a:extLst>
              <a:ext uri="{FF2B5EF4-FFF2-40B4-BE49-F238E27FC236}">
                <a16:creationId xmlns:a16="http://schemas.microsoft.com/office/drawing/2014/main" id="{CE1C5592-E16F-5D33-3CD3-5EDD41C4C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41" b="94982" l="9970" r="89970">
                        <a14:foregroundMark x1="37704" y1="7344" x2="47372" y2="9670"/>
                        <a14:foregroundMark x1="47372" y1="9670" x2="47674" y2="9914"/>
                        <a14:foregroundMark x1="56495" y1="92656" x2="61329" y2="92901"/>
                        <a14:foregroundMark x1="61329" y1="92901" x2="61752" y2="93268"/>
                        <a14:foregroundMark x1="62175" y1="94737" x2="62175" y2="94737"/>
                        <a14:foregroundMark x1="37221" y1="86169" x2="62296" y2="94737"/>
                        <a14:foregroundMark x1="62296" y1="14688" x2="62538" y2="95226"/>
                        <a14:foregroundMark x1="37462" y1="5386" x2="62296" y2="14076"/>
                        <a14:foregroundMark x1="37523" y1="5141" x2="50091" y2="8935"/>
                        <a14:foregroundMark x1="49789" y1="9058" x2="61511" y2="13097"/>
                        <a14:foregroundMark x1="61088" y1="13586" x2="62659" y2="18605"/>
                      </a14:backgroundRemoval>
                    </a14:imgEffect>
                  </a14:imgLayer>
                </a14:imgProps>
              </a:ext>
            </a:extLst>
          </a:blip>
          <a:srcRect l="32794" r="35698"/>
          <a:stretch/>
        </p:blipFill>
        <p:spPr>
          <a:xfrm>
            <a:off x="4931508" y="572814"/>
            <a:ext cx="3109178" cy="48714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04C44E-7100-93E3-EB67-3177B627E026}"/>
              </a:ext>
            </a:extLst>
          </p:cNvPr>
          <p:cNvCxnSpPr>
            <a:cxnSpLocks/>
          </p:cNvCxnSpPr>
          <p:nvPr/>
        </p:nvCxnSpPr>
        <p:spPr>
          <a:xfrm flipH="1">
            <a:off x="4931508" y="3342076"/>
            <a:ext cx="1696797" cy="2714847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389E6C-74A2-DCDC-45BF-259F2B4509A7}"/>
              </a:ext>
            </a:extLst>
          </p:cNvPr>
          <p:cNvCxnSpPr>
            <a:cxnSpLocks/>
          </p:cNvCxnSpPr>
          <p:nvPr/>
        </p:nvCxnSpPr>
        <p:spPr>
          <a:xfrm>
            <a:off x="7864487" y="3598606"/>
            <a:ext cx="3233819" cy="561018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432D74-07FE-401D-8594-29051E5BBF36}"/>
              </a:ext>
            </a:extLst>
          </p:cNvPr>
          <p:cNvCxnSpPr>
            <a:cxnSpLocks/>
          </p:cNvCxnSpPr>
          <p:nvPr/>
        </p:nvCxnSpPr>
        <p:spPr>
          <a:xfrm flipV="1">
            <a:off x="6623951" y="0"/>
            <a:ext cx="0" cy="106680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BEE1C84-CDA5-F9D8-7DE6-311626EB838B}"/>
              </a:ext>
            </a:extLst>
          </p:cNvPr>
          <p:cNvCxnSpPr>
            <a:cxnSpLocks/>
          </p:cNvCxnSpPr>
          <p:nvPr/>
        </p:nvCxnSpPr>
        <p:spPr>
          <a:xfrm flipH="1">
            <a:off x="3449782" y="3342076"/>
            <a:ext cx="3174169" cy="51091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001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sign&#10;&#10;Description automatically generated">
            <a:extLst>
              <a:ext uri="{FF2B5EF4-FFF2-40B4-BE49-F238E27FC236}">
                <a16:creationId xmlns:a16="http://schemas.microsoft.com/office/drawing/2014/main" id="{CE1C5592-E16F-5D33-3CD3-5EDD41C4C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41" b="94982" l="9970" r="89970">
                        <a14:foregroundMark x1="37704" y1="7344" x2="47372" y2="9670"/>
                        <a14:foregroundMark x1="47372" y1="9670" x2="47674" y2="9914"/>
                        <a14:foregroundMark x1="56495" y1="92656" x2="61329" y2="92901"/>
                        <a14:foregroundMark x1="61329" y1="92901" x2="61752" y2="93268"/>
                        <a14:foregroundMark x1="62175" y1="94737" x2="62175" y2="94737"/>
                        <a14:foregroundMark x1="37221" y1="86169" x2="62296" y2="94737"/>
                        <a14:foregroundMark x1="62296" y1="14688" x2="62538" y2="95226"/>
                        <a14:foregroundMark x1="37462" y1="5386" x2="62296" y2="14076"/>
                        <a14:foregroundMark x1="37523" y1="5141" x2="50091" y2="8935"/>
                        <a14:foregroundMark x1="49789" y1="9058" x2="61511" y2="13097"/>
                        <a14:foregroundMark x1="61088" y1="13586" x2="62659" y2="18605"/>
                      </a14:backgroundRemoval>
                    </a14:imgEffect>
                  </a14:imgLayer>
                </a14:imgProps>
              </a:ext>
            </a:extLst>
          </a:blip>
          <a:srcRect l="32794" r="35698"/>
          <a:stretch/>
        </p:blipFill>
        <p:spPr>
          <a:xfrm>
            <a:off x="4931508" y="572814"/>
            <a:ext cx="3109178" cy="48714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04C44E-7100-93E3-EB67-3177B627E026}"/>
              </a:ext>
            </a:extLst>
          </p:cNvPr>
          <p:cNvCxnSpPr>
            <a:cxnSpLocks/>
          </p:cNvCxnSpPr>
          <p:nvPr/>
        </p:nvCxnSpPr>
        <p:spPr>
          <a:xfrm flipH="1">
            <a:off x="4931508" y="3342076"/>
            <a:ext cx="1696797" cy="271484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389E6C-74A2-DCDC-45BF-259F2B4509A7}"/>
              </a:ext>
            </a:extLst>
          </p:cNvPr>
          <p:cNvCxnSpPr>
            <a:cxnSpLocks/>
          </p:cNvCxnSpPr>
          <p:nvPr/>
        </p:nvCxnSpPr>
        <p:spPr>
          <a:xfrm>
            <a:off x="7864487" y="3598606"/>
            <a:ext cx="3233819" cy="56101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432D74-07FE-401D-8594-29051E5BBF36}"/>
              </a:ext>
            </a:extLst>
          </p:cNvPr>
          <p:cNvCxnSpPr>
            <a:cxnSpLocks/>
          </p:cNvCxnSpPr>
          <p:nvPr/>
        </p:nvCxnSpPr>
        <p:spPr>
          <a:xfrm flipV="1">
            <a:off x="6623951" y="0"/>
            <a:ext cx="0" cy="1066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87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20D12B-C09B-8BC8-FE16-9CB1D6E302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24" t="2369" r="11291"/>
          <a:stretch/>
        </p:blipFill>
        <p:spPr>
          <a:xfrm>
            <a:off x="6963441" y="2648377"/>
            <a:ext cx="3123526" cy="4178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0453D9-DEB8-3722-DC3A-81427FB25D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158" t="2369" r="31989"/>
          <a:stretch/>
        </p:blipFill>
        <p:spPr>
          <a:xfrm>
            <a:off x="4607902" y="2617076"/>
            <a:ext cx="2295824" cy="4240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CB1DBD-368B-3834-63A2-5777995EFD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559" t="2369" r="32084"/>
          <a:stretch/>
        </p:blipFill>
        <p:spPr>
          <a:xfrm>
            <a:off x="2189784" y="2617076"/>
            <a:ext cx="2274320" cy="4240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09C595-5532-2726-0A90-FEB4F53A1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849" y="-531028"/>
            <a:ext cx="7772400" cy="319565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B969B1-5323-A02E-4FAA-33B271D769FF}"/>
              </a:ext>
            </a:extLst>
          </p:cNvPr>
          <p:cNvCxnSpPr/>
          <p:nvPr/>
        </p:nvCxnSpPr>
        <p:spPr>
          <a:xfrm>
            <a:off x="10166131" y="1801210"/>
            <a:ext cx="22623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FF440E-F927-8977-DBC3-F5592EF7DB75}"/>
              </a:ext>
            </a:extLst>
          </p:cNvPr>
          <p:cNvCxnSpPr>
            <a:cxnSpLocks/>
          </p:cNvCxnSpPr>
          <p:nvPr/>
        </p:nvCxnSpPr>
        <p:spPr>
          <a:xfrm flipH="1">
            <a:off x="9104587" y="1801210"/>
            <a:ext cx="1156137" cy="1099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E1881E-2309-A3C9-E4F6-C5152D1D1E7C}"/>
              </a:ext>
            </a:extLst>
          </p:cNvPr>
          <p:cNvCxnSpPr>
            <a:cxnSpLocks/>
          </p:cNvCxnSpPr>
          <p:nvPr/>
        </p:nvCxnSpPr>
        <p:spPr>
          <a:xfrm flipV="1">
            <a:off x="10260724" y="277022"/>
            <a:ext cx="0" cy="1524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53946A-FADF-41B7-4D3F-4790D0E483E4}"/>
              </a:ext>
            </a:extLst>
          </p:cNvPr>
          <p:cNvSpPr txBox="1"/>
          <p:nvPr/>
        </p:nvSpPr>
        <p:spPr>
          <a:xfrm>
            <a:off x="9019568" y="285879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DDDF7-9015-DBE6-6F68-1698E7D3F5A4}"/>
              </a:ext>
            </a:extLst>
          </p:cNvPr>
          <p:cNvSpPr txBox="1"/>
          <p:nvPr/>
        </p:nvSpPr>
        <p:spPr>
          <a:xfrm>
            <a:off x="12319333" y="178264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F10808-2EBD-712F-677E-E78F4D4B2DC5}"/>
              </a:ext>
            </a:extLst>
          </p:cNvPr>
          <p:cNvSpPr txBox="1"/>
          <p:nvPr/>
        </p:nvSpPr>
        <p:spPr>
          <a:xfrm>
            <a:off x="10260724" y="10510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1CC220-D800-2E71-0F86-5AB7373D32BB}"/>
              </a:ext>
            </a:extLst>
          </p:cNvPr>
          <p:cNvSpPr/>
          <p:nvPr/>
        </p:nvSpPr>
        <p:spPr>
          <a:xfrm>
            <a:off x="9777249" y="651642"/>
            <a:ext cx="1345324" cy="13618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17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6FF51-98B9-745E-A7DE-1A7A3E227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317365" cy="3392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C28F82-9CF2-BEC5-5D21-3A72F08A0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92215"/>
            <a:ext cx="4335517" cy="3406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5D1A54-540A-015B-8DE3-410659A1D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110" y="3451522"/>
            <a:ext cx="4335517" cy="34064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82481F-7C6C-F192-F18B-67506F9C7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0220" y="3392214"/>
            <a:ext cx="4335517" cy="34064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2B0824-F59E-D34E-A411-E4C04150D49E}"/>
              </a:ext>
            </a:extLst>
          </p:cNvPr>
          <p:cNvSpPr txBox="1"/>
          <p:nvPr/>
        </p:nvSpPr>
        <p:spPr>
          <a:xfrm>
            <a:off x="1056205" y="3584028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X-Axis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9CBAE-7AF3-B339-229C-7CA0BC6BC2B0}"/>
              </a:ext>
            </a:extLst>
          </p:cNvPr>
          <p:cNvSpPr txBox="1"/>
          <p:nvPr/>
        </p:nvSpPr>
        <p:spPr>
          <a:xfrm>
            <a:off x="7494705" y="5095453"/>
            <a:ext cx="1063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Y-Axis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E745E-7901-430F-0668-0D6386445270}"/>
              </a:ext>
            </a:extLst>
          </p:cNvPr>
          <p:cNvSpPr txBox="1"/>
          <p:nvPr/>
        </p:nvSpPr>
        <p:spPr>
          <a:xfrm>
            <a:off x="9559988" y="3584028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Z-Axis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96D490-4C61-805A-17D6-FA344DAAFCC4}"/>
              </a:ext>
            </a:extLst>
          </p:cNvPr>
          <p:cNvCxnSpPr/>
          <p:nvPr/>
        </p:nvCxnSpPr>
        <p:spPr>
          <a:xfrm>
            <a:off x="8765627" y="1696106"/>
            <a:ext cx="22623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3EE435-7DEC-8CE4-9EFF-7837CC3C53F5}"/>
              </a:ext>
            </a:extLst>
          </p:cNvPr>
          <p:cNvCxnSpPr>
            <a:cxnSpLocks/>
          </p:cNvCxnSpPr>
          <p:nvPr/>
        </p:nvCxnSpPr>
        <p:spPr>
          <a:xfrm flipH="1">
            <a:off x="7704083" y="1696106"/>
            <a:ext cx="1156137" cy="1099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F5C850-C75A-F6F4-FD31-F4C7B238E2C5}"/>
              </a:ext>
            </a:extLst>
          </p:cNvPr>
          <p:cNvCxnSpPr>
            <a:cxnSpLocks/>
          </p:cNvCxnSpPr>
          <p:nvPr/>
        </p:nvCxnSpPr>
        <p:spPr>
          <a:xfrm flipV="1">
            <a:off x="8860220" y="171918"/>
            <a:ext cx="0" cy="1524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A7085B-85FC-AC36-30DB-83E19A1AD09E}"/>
              </a:ext>
            </a:extLst>
          </p:cNvPr>
          <p:cNvSpPr txBox="1"/>
          <p:nvPr/>
        </p:nvSpPr>
        <p:spPr>
          <a:xfrm>
            <a:off x="7619064" y="27536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B263C4-15E8-4126-EDF1-63465DA3D9FA}"/>
              </a:ext>
            </a:extLst>
          </p:cNvPr>
          <p:cNvSpPr txBox="1"/>
          <p:nvPr/>
        </p:nvSpPr>
        <p:spPr>
          <a:xfrm>
            <a:off x="10918829" y="167754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7D5500-EF21-138B-E449-6691CD272E9E}"/>
              </a:ext>
            </a:extLst>
          </p:cNvPr>
          <p:cNvSpPr txBox="1"/>
          <p:nvPr/>
        </p:nvSpPr>
        <p:spPr>
          <a:xfrm>
            <a:off x="8860220" y="-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5C340B-33EA-034D-0BB8-5382B31A734B}"/>
              </a:ext>
            </a:extLst>
          </p:cNvPr>
          <p:cNvSpPr/>
          <p:nvPr/>
        </p:nvSpPr>
        <p:spPr>
          <a:xfrm>
            <a:off x="8376745" y="546538"/>
            <a:ext cx="1345324" cy="13618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821E19E-929C-A22F-9783-A85807DCDD41}"/>
              </a:ext>
            </a:extLst>
          </p:cNvPr>
          <p:cNvSpPr/>
          <p:nvPr/>
        </p:nvSpPr>
        <p:spPr>
          <a:xfrm rot="5400000">
            <a:off x="8450568" y="1601683"/>
            <a:ext cx="3299043" cy="2248308"/>
          </a:xfrm>
          <a:prstGeom prst="roundRect">
            <a:avLst>
              <a:gd name="adj" fmla="val 6817"/>
            </a:avLst>
          </a:prstGeom>
          <a:solidFill>
            <a:schemeClr val="accent5">
              <a:lumMod val="20000"/>
              <a:lumOff val="80000"/>
              <a:alpha val="19125"/>
            </a:schemeClr>
          </a:solidFill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40" name="Rounded Rectangle 339">
            <a:extLst>
              <a:ext uri="{FF2B5EF4-FFF2-40B4-BE49-F238E27FC236}">
                <a16:creationId xmlns:a16="http://schemas.microsoft.com/office/drawing/2014/main" id="{41424F2B-C612-A95C-EE36-C15CF9AC9E2B}"/>
              </a:ext>
            </a:extLst>
          </p:cNvPr>
          <p:cNvSpPr/>
          <p:nvPr/>
        </p:nvSpPr>
        <p:spPr>
          <a:xfrm rot="5400000">
            <a:off x="5176973" y="706493"/>
            <a:ext cx="3275072" cy="4048074"/>
          </a:xfrm>
          <a:prstGeom prst="roundRect">
            <a:avLst>
              <a:gd name="adj" fmla="val 7403"/>
            </a:avLst>
          </a:prstGeom>
          <a:solidFill>
            <a:schemeClr val="accent3">
              <a:lumMod val="20000"/>
              <a:lumOff val="80000"/>
              <a:alpha val="19125"/>
            </a:schemeClr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32" name="Picture 31" descr="A plate with a round object on it&#10;&#10;Description automatically generated">
            <a:extLst>
              <a:ext uri="{FF2B5EF4-FFF2-40B4-BE49-F238E27FC236}">
                <a16:creationId xmlns:a16="http://schemas.microsoft.com/office/drawing/2014/main" id="{15CC04D0-E393-C8FC-2E8F-B9777C148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09" t="41130" r="42235" b="41176"/>
          <a:stretch/>
        </p:blipFill>
        <p:spPr>
          <a:xfrm>
            <a:off x="1886742" y="2128040"/>
            <a:ext cx="1154106" cy="1164097"/>
          </a:xfrm>
          <a:prstGeom prst="rect">
            <a:avLst/>
          </a:prstGeom>
        </p:spPr>
      </p:pic>
      <p:pic>
        <p:nvPicPr>
          <p:cNvPr id="23" name="Picture 22" descr="A close-up of a metal object&#10;&#10;Description automatically generated">
            <a:extLst>
              <a:ext uri="{FF2B5EF4-FFF2-40B4-BE49-F238E27FC236}">
                <a16:creationId xmlns:a16="http://schemas.microsoft.com/office/drawing/2014/main" id="{6266877C-FF6B-7144-62BD-D070C5E84F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7753" t="35400" r="14044" b="33440"/>
          <a:stretch/>
        </p:blipFill>
        <p:spPr>
          <a:xfrm rot="16200000">
            <a:off x="-834128" y="2084322"/>
            <a:ext cx="3511729" cy="1248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CDED6-6AFD-D2AB-06C0-50111194E9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45158" t="43037" r="45118" b="38235"/>
          <a:stretch/>
        </p:blipFill>
        <p:spPr>
          <a:xfrm rot="16200000">
            <a:off x="1996002" y="900376"/>
            <a:ext cx="734180" cy="106048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DB48F1-C90B-C084-AA21-18EB68C42C76}"/>
              </a:ext>
            </a:extLst>
          </p:cNvPr>
          <p:cNvSpPr/>
          <p:nvPr/>
        </p:nvSpPr>
        <p:spPr>
          <a:xfrm rot="16200000">
            <a:off x="1114511" y="2559244"/>
            <a:ext cx="370824" cy="37360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B801A5D-E59F-99BB-AEE6-E1A9881675E2}"/>
              </a:ext>
            </a:extLst>
          </p:cNvPr>
          <p:cNvSpPr/>
          <p:nvPr/>
        </p:nvSpPr>
        <p:spPr>
          <a:xfrm rot="5400000">
            <a:off x="1487023" y="1370200"/>
            <a:ext cx="3299044" cy="2726184"/>
          </a:xfrm>
          <a:prstGeom prst="roundRect">
            <a:avLst>
              <a:gd name="adj" fmla="val 7403"/>
            </a:avLst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4B898D-528C-42F1-857B-EFE6AFF23679}"/>
              </a:ext>
            </a:extLst>
          </p:cNvPr>
          <p:cNvSpPr txBox="1"/>
          <p:nvPr/>
        </p:nvSpPr>
        <p:spPr>
          <a:xfrm>
            <a:off x="2872771" y="3441501"/>
            <a:ext cx="1673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 algn="ctr">
              <a:defRPr b="0" i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2200" dirty="0">
                <a:solidFill>
                  <a:schemeClr val="tx1"/>
                </a:solidFill>
              </a:rPr>
              <a:t>BaTiO</a:t>
            </a:r>
            <a:r>
              <a:rPr lang="en-US" sz="2200" baseline="-25000" dirty="0">
                <a:solidFill>
                  <a:schemeClr val="tx1"/>
                </a:solidFill>
              </a:rPr>
              <a:t>3</a:t>
            </a:r>
          </a:p>
          <a:p>
            <a:r>
              <a:rPr lang="en-US" sz="2200" baseline="30000" dirty="0">
                <a:solidFill>
                  <a:schemeClr val="tx1"/>
                </a:solidFill>
              </a:rPr>
              <a:t>@</a:t>
            </a:r>
            <a:r>
              <a:rPr lang="en-US" sz="2200" dirty="0">
                <a:solidFill>
                  <a:schemeClr val="tx1"/>
                </a:solidFill>
              </a:rPr>
              <a:t>PDMS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9F356-74B0-2CD6-56A7-5AE2ED718F75}"/>
              </a:ext>
            </a:extLst>
          </p:cNvPr>
          <p:cNvSpPr txBox="1"/>
          <p:nvPr/>
        </p:nvSpPr>
        <p:spPr>
          <a:xfrm>
            <a:off x="3218018" y="1192089"/>
            <a:ext cx="105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 algn="ctr">
              <a:defRPr b="0" i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Patch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9DABA1-2366-40B9-3D54-F54EA2F29F40}"/>
              </a:ext>
            </a:extLst>
          </p:cNvPr>
          <p:cNvSpPr txBox="1"/>
          <p:nvPr/>
        </p:nvSpPr>
        <p:spPr>
          <a:xfrm>
            <a:off x="2783320" y="2345773"/>
            <a:ext cx="1973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5260D2-3FF4-2B6A-5B15-3EBDC23E22D4}"/>
              </a:ext>
            </a:extLst>
          </p:cNvPr>
          <p:cNvCxnSpPr>
            <a:cxnSpLocks/>
          </p:cNvCxnSpPr>
          <p:nvPr/>
        </p:nvCxnSpPr>
        <p:spPr>
          <a:xfrm flipV="1">
            <a:off x="2669929" y="1217557"/>
            <a:ext cx="0" cy="41119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A23F39-87FD-5FF9-F315-620404389FF3}"/>
              </a:ext>
            </a:extLst>
          </p:cNvPr>
          <p:cNvSpPr txBox="1"/>
          <p:nvPr/>
        </p:nvSpPr>
        <p:spPr>
          <a:xfrm>
            <a:off x="2473757" y="1527676"/>
            <a:ext cx="1148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6mm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BC1036-9A57-B14B-3D93-5514219D752B}"/>
              </a:ext>
            </a:extLst>
          </p:cNvPr>
          <p:cNvSpPr txBox="1"/>
          <p:nvPr/>
        </p:nvSpPr>
        <p:spPr>
          <a:xfrm>
            <a:off x="1925479" y="3185058"/>
            <a:ext cx="1205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10mm</a:t>
            </a:r>
          </a:p>
        </p:txBody>
      </p:sp>
      <p:pic>
        <p:nvPicPr>
          <p:cNvPr id="26" name="Picture 25" descr="A white square object on a black background&#10;&#10;Description automatically generated">
            <a:extLst>
              <a:ext uri="{FF2B5EF4-FFF2-40B4-BE49-F238E27FC236}">
                <a16:creationId xmlns:a16="http://schemas.microsoft.com/office/drawing/2014/main" id="{0EEE66F4-59F3-E11B-2CE2-C77F9EC7B4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41062" t="42117" r="39419" b="41205"/>
          <a:stretch/>
        </p:blipFill>
        <p:spPr>
          <a:xfrm>
            <a:off x="1954075" y="3558367"/>
            <a:ext cx="1148242" cy="73579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3F8F57-809F-5A26-1A10-3CCEDFC99E8B}"/>
              </a:ext>
            </a:extLst>
          </p:cNvPr>
          <p:cNvCxnSpPr>
            <a:cxnSpLocks/>
          </p:cNvCxnSpPr>
          <p:nvPr/>
        </p:nvCxnSpPr>
        <p:spPr>
          <a:xfrm>
            <a:off x="4390308" y="2722442"/>
            <a:ext cx="290835" cy="0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>
            <a:extLst>
              <a:ext uri="{FF2B5EF4-FFF2-40B4-BE49-F238E27FC236}">
                <a16:creationId xmlns:a16="http://schemas.microsoft.com/office/drawing/2014/main" id="{B8FA15CE-88D0-47AB-C176-EB667DE3AA99}"/>
              </a:ext>
            </a:extLst>
          </p:cNvPr>
          <p:cNvSpPr/>
          <p:nvPr/>
        </p:nvSpPr>
        <p:spPr>
          <a:xfrm rot="10607398">
            <a:off x="1983326" y="3148401"/>
            <a:ext cx="321651" cy="683945"/>
          </a:xfrm>
          <a:custGeom>
            <a:avLst/>
            <a:gdLst>
              <a:gd name="connsiteX0" fmla="*/ 0 w 433303"/>
              <a:gd name="connsiteY0" fmla="*/ 973666 h 973666"/>
              <a:gd name="connsiteX1" fmla="*/ 431800 w 433303"/>
              <a:gd name="connsiteY1" fmla="*/ 516466 h 973666"/>
              <a:gd name="connsiteX2" fmla="*/ 152400 w 433303"/>
              <a:gd name="connsiteY2" fmla="*/ 0 h 973666"/>
              <a:gd name="connsiteX3" fmla="*/ 152400 w 433303"/>
              <a:gd name="connsiteY3" fmla="*/ 0 h 97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03" h="973666">
                <a:moveTo>
                  <a:pt x="0" y="973666"/>
                </a:moveTo>
                <a:cubicBezTo>
                  <a:pt x="203200" y="826204"/>
                  <a:pt x="406400" y="678743"/>
                  <a:pt x="431800" y="516466"/>
                </a:cubicBezTo>
                <a:cubicBezTo>
                  <a:pt x="457200" y="354189"/>
                  <a:pt x="152400" y="0"/>
                  <a:pt x="152400" y="0"/>
                </a:cubicBezTo>
                <a:lnTo>
                  <a:pt x="152400" y="0"/>
                </a:lnTo>
              </a:path>
            </a:pathLst>
          </a:custGeom>
          <a:ln w="22225">
            <a:solidFill>
              <a:srgbClr val="0070C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2561BB7-FBF3-3FF1-1EAB-0134E63FA24E}"/>
              </a:ext>
            </a:extLst>
          </p:cNvPr>
          <p:cNvSpPr/>
          <p:nvPr/>
        </p:nvSpPr>
        <p:spPr>
          <a:xfrm rot="20565851">
            <a:off x="2341868" y="1553237"/>
            <a:ext cx="433303" cy="964865"/>
          </a:xfrm>
          <a:custGeom>
            <a:avLst/>
            <a:gdLst>
              <a:gd name="connsiteX0" fmla="*/ 0 w 433303"/>
              <a:gd name="connsiteY0" fmla="*/ 973666 h 973666"/>
              <a:gd name="connsiteX1" fmla="*/ 431800 w 433303"/>
              <a:gd name="connsiteY1" fmla="*/ 516466 h 973666"/>
              <a:gd name="connsiteX2" fmla="*/ 152400 w 433303"/>
              <a:gd name="connsiteY2" fmla="*/ 0 h 973666"/>
              <a:gd name="connsiteX3" fmla="*/ 152400 w 433303"/>
              <a:gd name="connsiteY3" fmla="*/ 0 h 97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03" h="973666">
                <a:moveTo>
                  <a:pt x="0" y="973666"/>
                </a:moveTo>
                <a:cubicBezTo>
                  <a:pt x="203200" y="826204"/>
                  <a:pt x="406400" y="678743"/>
                  <a:pt x="431800" y="516466"/>
                </a:cubicBezTo>
                <a:cubicBezTo>
                  <a:pt x="457200" y="354189"/>
                  <a:pt x="152400" y="0"/>
                  <a:pt x="152400" y="0"/>
                </a:cubicBezTo>
                <a:lnTo>
                  <a:pt x="152400" y="0"/>
                </a:lnTo>
              </a:path>
            </a:pathLst>
          </a:custGeom>
          <a:ln w="22225">
            <a:solidFill>
              <a:srgbClr val="0070C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4C415D-E832-C604-0EDF-9F847CE9C7D2}"/>
              </a:ext>
            </a:extLst>
          </p:cNvPr>
          <p:cNvCxnSpPr>
            <a:cxnSpLocks/>
          </p:cNvCxnSpPr>
          <p:nvPr/>
        </p:nvCxnSpPr>
        <p:spPr>
          <a:xfrm>
            <a:off x="2363092" y="3663151"/>
            <a:ext cx="504014" cy="273552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384D09-BF9C-2C89-FD88-37AFD78B3E6C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1299924" y="2931459"/>
            <a:ext cx="496754" cy="1362699"/>
          </a:xfrm>
          <a:prstGeom prst="line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A57CD1-AB51-698E-66A5-63D2F672C6A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299924" y="1203795"/>
            <a:ext cx="496754" cy="1356840"/>
          </a:xfrm>
          <a:prstGeom prst="line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Down Arrow 70">
            <a:extLst>
              <a:ext uri="{FF2B5EF4-FFF2-40B4-BE49-F238E27FC236}">
                <a16:creationId xmlns:a16="http://schemas.microsoft.com/office/drawing/2014/main" id="{5E63DEC4-097A-8B93-96AE-E64D482FBAC8}"/>
              </a:ext>
            </a:extLst>
          </p:cNvPr>
          <p:cNvSpPr/>
          <p:nvPr/>
        </p:nvSpPr>
        <p:spPr>
          <a:xfrm>
            <a:off x="5501208" y="2508489"/>
            <a:ext cx="188675" cy="404994"/>
          </a:xfrm>
          <a:prstGeom prst="downArrow">
            <a:avLst/>
          </a:prstGeom>
          <a:gradFill flip="none" rotWithShape="1">
            <a:gsLst>
              <a:gs pos="0">
                <a:srgbClr val="F9671B"/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82584A-BAB7-5C49-6DEB-53BAD52A321B}"/>
              </a:ext>
            </a:extLst>
          </p:cNvPr>
          <p:cNvSpPr txBox="1"/>
          <p:nvPr/>
        </p:nvSpPr>
        <p:spPr>
          <a:xfrm>
            <a:off x="5873829" y="2396239"/>
            <a:ext cx="2091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increasing</a:t>
            </a:r>
          </a:p>
        </p:txBody>
      </p:sp>
      <p:pic>
        <p:nvPicPr>
          <p:cNvPr id="41" name="Picture 40" descr="A close-up of a microscope&#10;&#10;Description automatically generated">
            <a:extLst>
              <a:ext uri="{FF2B5EF4-FFF2-40B4-BE49-F238E27FC236}">
                <a16:creationId xmlns:a16="http://schemas.microsoft.com/office/drawing/2014/main" id="{797771E2-C87E-9D25-01C8-771873B57B1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9118"/>
          <a:stretch/>
        </p:blipFill>
        <p:spPr>
          <a:xfrm>
            <a:off x="9112971" y="1171370"/>
            <a:ext cx="1976757" cy="1347387"/>
          </a:xfrm>
          <a:prstGeom prst="rect">
            <a:avLst/>
          </a:prstGeom>
        </p:spPr>
      </p:pic>
      <p:pic>
        <p:nvPicPr>
          <p:cNvPr id="43" name="Picture 42" descr="Close-up of a microscope image of a cell&#10;&#10;Description automatically generated">
            <a:extLst>
              <a:ext uri="{FF2B5EF4-FFF2-40B4-BE49-F238E27FC236}">
                <a16:creationId xmlns:a16="http://schemas.microsoft.com/office/drawing/2014/main" id="{7EDDEAAD-3DBB-4B10-4D6C-E231446A623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10948"/>
          <a:stretch/>
        </p:blipFill>
        <p:spPr>
          <a:xfrm>
            <a:off x="9112971" y="2690110"/>
            <a:ext cx="1983284" cy="132460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5346B82-A7B1-C6DD-669F-2F5E595FD029}"/>
              </a:ext>
            </a:extLst>
          </p:cNvPr>
          <p:cNvSpPr txBox="1"/>
          <p:nvPr/>
        </p:nvSpPr>
        <p:spPr>
          <a:xfrm>
            <a:off x="9014900" y="4023085"/>
            <a:ext cx="2248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BaTiO3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676CEB-8F63-A40E-2B63-898FEE74EF55}"/>
              </a:ext>
            </a:extLst>
          </p:cNvPr>
          <p:cNvSpPr/>
          <p:nvPr/>
        </p:nvSpPr>
        <p:spPr>
          <a:xfrm>
            <a:off x="9945420" y="3205446"/>
            <a:ext cx="457200" cy="352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960C536-DD09-0C1E-BA14-212020751C29}"/>
              </a:ext>
            </a:extLst>
          </p:cNvPr>
          <p:cNvCxnSpPr>
            <a:cxnSpLocks/>
            <a:stCxn id="53" idx="0"/>
            <a:endCxn id="41" idx="2"/>
          </p:cNvCxnSpPr>
          <p:nvPr/>
        </p:nvCxnSpPr>
        <p:spPr>
          <a:xfrm flipH="1" flipV="1">
            <a:off x="10101350" y="2518757"/>
            <a:ext cx="72670" cy="6866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1" name="Rectangle 213">
            <a:extLst>
              <a:ext uri="{FF2B5EF4-FFF2-40B4-BE49-F238E27FC236}">
                <a16:creationId xmlns:a16="http://schemas.microsoft.com/office/drawing/2014/main" id="{F9029FF1-B6F3-1184-E01B-CAD9A30A241B}"/>
              </a:ext>
            </a:extLst>
          </p:cNvPr>
          <p:cNvSpPr/>
          <p:nvPr/>
        </p:nvSpPr>
        <p:spPr>
          <a:xfrm>
            <a:off x="6709964" y="2260672"/>
            <a:ext cx="1702117" cy="68629"/>
          </a:xfrm>
          <a:prstGeom prst="rect">
            <a:avLst/>
          </a:prstGeom>
          <a:solidFill>
            <a:schemeClr val="accent2"/>
          </a:solidFill>
          <a:ln w="3175">
            <a:noFill/>
          </a:ln>
          <a:scene3d>
            <a:camera prst="orthographicFront"/>
            <a:lightRig rig="threePt" dir="t"/>
          </a:scene3d>
          <a:sp3d>
            <a:bevelT w="317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13">
            <a:extLst>
              <a:ext uri="{FF2B5EF4-FFF2-40B4-BE49-F238E27FC236}">
                <a16:creationId xmlns:a16="http://schemas.microsoft.com/office/drawing/2014/main" id="{06CE5308-9174-D0E5-1AC1-0D605BBF0C0C}"/>
              </a:ext>
            </a:extLst>
          </p:cNvPr>
          <p:cNvSpPr/>
          <p:nvPr/>
        </p:nvSpPr>
        <p:spPr>
          <a:xfrm>
            <a:off x="6716487" y="1400582"/>
            <a:ext cx="1702117" cy="68629"/>
          </a:xfrm>
          <a:prstGeom prst="rect">
            <a:avLst/>
          </a:prstGeom>
          <a:solidFill>
            <a:schemeClr val="accent2"/>
          </a:solidFill>
          <a:ln w="3175">
            <a:noFill/>
          </a:ln>
          <a:scene3d>
            <a:camera prst="orthographicFront"/>
            <a:lightRig rig="threePt" dir="t"/>
          </a:scene3d>
          <a:sp3d>
            <a:bevelT w="317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C43C24E9-6E85-9CE6-822C-906E9427791E}"/>
              </a:ext>
            </a:extLst>
          </p:cNvPr>
          <p:cNvGrpSpPr/>
          <p:nvPr/>
        </p:nvGrpSpPr>
        <p:grpSpPr>
          <a:xfrm>
            <a:off x="6577222" y="1410222"/>
            <a:ext cx="596161" cy="640531"/>
            <a:chOff x="5911727" y="4793443"/>
            <a:chExt cx="640531" cy="640531"/>
          </a:xfrm>
        </p:grpSpPr>
        <p:pic>
          <p:nvPicPr>
            <p:cNvPr id="328" name="Picture 4" descr="Light PNGs for Free Download">
              <a:extLst>
                <a:ext uri="{FF2B5EF4-FFF2-40B4-BE49-F238E27FC236}">
                  <a16:creationId xmlns:a16="http://schemas.microsoft.com/office/drawing/2014/main" id="{604ADA5E-18F7-E96F-1498-091C7BE741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9" name="Picture 328">
              <a:extLst>
                <a:ext uri="{FF2B5EF4-FFF2-40B4-BE49-F238E27FC236}">
                  <a16:creationId xmlns:a16="http://schemas.microsoft.com/office/drawing/2014/main" id="{E445239C-9DDC-B86C-9BBA-EFB1F3614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96321885-595D-D5BC-D97B-0A45744B77DC}"/>
              </a:ext>
            </a:extLst>
          </p:cNvPr>
          <p:cNvGrpSpPr/>
          <p:nvPr/>
        </p:nvGrpSpPr>
        <p:grpSpPr>
          <a:xfrm>
            <a:off x="6726612" y="1712517"/>
            <a:ext cx="596161" cy="640531"/>
            <a:chOff x="5911727" y="4793443"/>
            <a:chExt cx="640531" cy="640531"/>
          </a:xfrm>
        </p:grpSpPr>
        <p:pic>
          <p:nvPicPr>
            <p:cNvPr id="326" name="Picture 4" descr="Light PNGs for Free Download">
              <a:extLst>
                <a:ext uri="{FF2B5EF4-FFF2-40B4-BE49-F238E27FC236}">
                  <a16:creationId xmlns:a16="http://schemas.microsoft.com/office/drawing/2014/main" id="{B6712FFE-F791-2FD3-4F84-2C7EA43263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7" name="Picture 326">
              <a:extLst>
                <a:ext uri="{FF2B5EF4-FFF2-40B4-BE49-F238E27FC236}">
                  <a16:creationId xmlns:a16="http://schemas.microsoft.com/office/drawing/2014/main" id="{D5300CF8-E8AB-F0DD-9457-02029E4DB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FCBA4856-2975-204B-0CD8-5E511AF38036}"/>
              </a:ext>
            </a:extLst>
          </p:cNvPr>
          <p:cNvGrpSpPr/>
          <p:nvPr/>
        </p:nvGrpSpPr>
        <p:grpSpPr>
          <a:xfrm>
            <a:off x="6895708" y="1424192"/>
            <a:ext cx="596161" cy="640531"/>
            <a:chOff x="5911727" y="4793443"/>
            <a:chExt cx="640531" cy="640531"/>
          </a:xfrm>
        </p:grpSpPr>
        <p:pic>
          <p:nvPicPr>
            <p:cNvPr id="324" name="Picture 4" descr="Light PNGs for Free Download">
              <a:extLst>
                <a:ext uri="{FF2B5EF4-FFF2-40B4-BE49-F238E27FC236}">
                  <a16:creationId xmlns:a16="http://schemas.microsoft.com/office/drawing/2014/main" id="{F310F281-8F8B-B74A-F37B-1AE1E6C6E9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5" name="Picture 324">
              <a:extLst>
                <a:ext uri="{FF2B5EF4-FFF2-40B4-BE49-F238E27FC236}">
                  <a16:creationId xmlns:a16="http://schemas.microsoft.com/office/drawing/2014/main" id="{DAB28CAE-76E0-6548-C5D7-8B82C3650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C2654DFA-CAAF-7C79-4B22-77AECC0FAD87}"/>
              </a:ext>
            </a:extLst>
          </p:cNvPr>
          <p:cNvGrpSpPr/>
          <p:nvPr/>
        </p:nvGrpSpPr>
        <p:grpSpPr>
          <a:xfrm>
            <a:off x="7095789" y="1704576"/>
            <a:ext cx="596161" cy="640531"/>
            <a:chOff x="5911727" y="4793443"/>
            <a:chExt cx="640531" cy="640531"/>
          </a:xfrm>
        </p:grpSpPr>
        <p:pic>
          <p:nvPicPr>
            <p:cNvPr id="322" name="Picture 4" descr="Light PNGs for Free Download">
              <a:extLst>
                <a:ext uri="{FF2B5EF4-FFF2-40B4-BE49-F238E27FC236}">
                  <a16:creationId xmlns:a16="http://schemas.microsoft.com/office/drawing/2014/main" id="{0950284A-9447-855D-05B5-EBC901327A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3" name="Picture 322">
              <a:extLst>
                <a:ext uri="{FF2B5EF4-FFF2-40B4-BE49-F238E27FC236}">
                  <a16:creationId xmlns:a16="http://schemas.microsoft.com/office/drawing/2014/main" id="{D15D6B12-ABE2-B6D3-AA6A-BA460D28E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9ABB314-1BD1-D619-EF05-116476255B90}"/>
              </a:ext>
            </a:extLst>
          </p:cNvPr>
          <p:cNvGrpSpPr/>
          <p:nvPr/>
        </p:nvGrpSpPr>
        <p:grpSpPr>
          <a:xfrm>
            <a:off x="7182065" y="1419339"/>
            <a:ext cx="596161" cy="640531"/>
            <a:chOff x="5911727" y="4793443"/>
            <a:chExt cx="640531" cy="640531"/>
          </a:xfrm>
        </p:grpSpPr>
        <p:pic>
          <p:nvPicPr>
            <p:cNvPr id="320" name="Picture 4" descr="Light PNGs for Free Download">
              <a:extLst>
                <a:ext uri="{FF2B5EF4-FFF2-40B4-BE49-F238E27FC236}">
                  <a16:creationId xmlns:a16="http://schemas.microsoft.com/office/drawing/2014/main" id="{B0ADD611-34BB-1546-F988-6CD7CF12E5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1" name="Picture 320">
              <a:extLst>
                <a:ext uri="{FF2B5EF4-FFF2-40B4-BE49-F238E27FC236}">
                  <a16:creationId xmlns:a16="http://schemas.microsoft.com/office/drawing/2014/main" id="{138D7073-B96A-37B5-1B8B-EF1EEC027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08920C86-363E-9B63-EE26-0858177E2C64}"/>
              </a:ext>
            </a:extLst>
          </p:cNvPr>
          <p:cNvGrpSpPr/>
          <p:nvPr/>
        </p:nvGrpSpPr>
        <p:grpSpPr>
          <a:xfrm>
            <a:off x="7416282" y="1688160"/>
            <a:ext cx="596161" cy="640531"/>
            <a:chOff x="5911727" y="4793443"/>
            <a:chExt cx="640531" cy="640531"/>
          </a:xfrm>
        </p:grpSpPr>
        <p:pic>
          <p:nvPicPr>
            <p:cNvPr id="318" name="Picture 4" descr="Light PNGs for Free Download">
              <a:extLst>
                <a:ext uri="{FF2B5EF4-FFF2-40B4-BE49-F238E27FC236}">
                  <a16:creationId xmlns:a16="http://schemas.microsoft.com/office/drawing/2014/main" id="{55932981-DDD7-480A-620B-A19B0C4F4C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9" name="Picture 318">
              <a:extLst>
                <a:ext uri="{FF2B5EF4-FFF2-40B4-BE49-F238E27FC236}">
                  <a16:creationId xmlns:a16="http://schemas.microsoft.com/office/drawing/2014/main" id="{85013B7C-CA91-0F2F-5C59-F8CFBB280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37CC314D-98B3-F3A2-8852-287FD9196D3D}"/>
              </a:ext>
            </a:extLst>
          </p:cNvPr>
          <p:cNvGrpSpPr/>
          <p:nvPr/>
        </p:nvGrpSpPr>
        <p:grpSpPr>
          <a:xfrm>
            <a:off x="7539776" y="1421161"/>
            <a:ext cx="596161" cy="640531"/>
            <a:chOff x="5911727" y="4793443"/>
            <a:chExt cx="640531" cy="640531"/>
          </a:xfrm>
        </p:grpSpPr>
        <p:pic>
          <p:nvPicPr>
            <p:cNvPr id="316" name="Picture 4" descr="Light PNGs for Free Download">
              <a:extLst>
                <a:ext uri="{FF2B5EF4-FFF2-40B4-BE49-F238E27FC236}">
                  <a16:creationId xmlns:a16="http://schemas.microsoft.com/office/drawing/2014/main" id="{06116858-7416-1687-6127-F94F647C98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7" name="Picture 316">
              <a:extLst>
                <a:ext uri="{FF2B5EF4-FFF2-40B4-BE49-F238E27FC236}">
                  <a16:creationId xmlns:a16="http://schemas.microsoft.com/office/drawing/2014/main" id="{9A7CF8B5-6952-8BCF-0ED7-200B9EE56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05D804E3-8590-584E-6B22-036F4BD999AD}"/>
              </a:ext>
            </a:extLst>
          </p:cNvPr>
          <p:cNvGrpSpPr/>
          <p:nvPr/>
        </p:nvGrpSpPr>
        <p:grpSpPr>
          <a:xfrm>
            <a:off x="7755252" y="1665972"/>
            <a:ext cx="596161" cy="640531"/>
            <a:chOff x="5911727" y="4793443"/>
            <a:chExt cx="640531" cy="640531"/>
          </a:xfrm>
        </p:grpSpPr>
        <p:pic>
          <p:nvPicPr>
            <p:cNvPr id="314" name="Picture 4" descr="Light PNGs for Free Download">
              <a:extLst>
                <a:ext uri="{FF2B5EF4-FFF2-40B4-BE49-F238E27FC236}">
                  <a16:creationId xmlns:a16="http://schemas.microsoft.com/office/drawing/2014/main" id="{D3E7B3E3-09BC-83D5-D2CE-3D1383EBDB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5" name="Picture 314">
              <a:extLst>
                <a:ext uri="{FF2B5EF4-FFF2-40B4-BE49-F238E27FC236}">
                  <a16:creationId xmlns:a16="http://schemas.microsoft.com/office/drawing/2014/main" id="{AB68A41F-1D0D-C3AA-87E3-28F12A10E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75CF2A15-793F-C94E-4882-13BC8722C15E}"/>
              </a:ext>
            </a:extLst>
          </p:cNvPr>
          <p:cNvGrpSpPr/>
          <p:nvPr/>
        </p:nvGrpSpPr>
        <p:grpSpPr>
          <a:xfrm>
            <a:off x="7911096" y="1405789"/>
            <a:ext cx="596161" cy="640531"/>
            <a:chOff x="5911727" y="4793443"/>
            <a:chExt cx="640531" cy="640531"/>
          </a:xfrm>
        </p:grpSpPr>
        <p:pic>
          <p:nvPicPr>
            <p:cNvPr id="312" name="Picture 4" descr="Light PNGs for Free Download">
              <a:extLst>
                <a:ext uri="{FF2B5EF4-FFF2-40B4-BE49-F238E27FC236}">
                  <a16:creationId xmlns:a16="http://schemas.microsoft.com/office/drawing/2014/main" id="{59D4A720-9F5B-DBBB-4FDB-F7EBA235DA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3" name="Picture 312">
              <a:extLst>
                <a:ext uri="{FF2B5EF4-FFF2-40B4-BE49-F238E27FC236}">
                  <a16:creationId xmlns:a16="http://schemas.microsoft.com/office/drawing/2014/main" id="{867E24FA-9AAA-4530-9EB0-56884A95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8ECB32-6E4F-1358-248B-8F4F9125DD1C}"/>
              </a:ext>
            </a:extLst>
          </p:cNvPr>
          <p:cNvGrpSpPr/>
          <p:nvPr/>
        </p:nvGrpSpPr>
        <p:grpSpPr>
          <a:xfrm>
            <a:off x="6979811" y="2783772"/>
            <a:ext cx="610189" cy="699613"/>
            <a:chOff x="6951323" y="2396313"/>
            <a:chExt cx="610189" cy="699613"/>
          </a:xfrm>
        </p:grpSpPr>
        <p:pic>
          <p:nvPicPr>
            <p:cNvPr id="330" name="Picture 329">
              <a:extLst>
                <a:ext uri="{FF2B5EF4-FFF2-40B4-BE49-F238E27FC236}">
                  <a16:creationId xmlns:a16="http://schemas.microsoft.com/office/drawing/2014/main" id="{A40DA258-673E-2FEE-5A2C-F53D58F3B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9023" b="89850" l="9914" r="89655">
                          <a14:foregroundMark x1="31466" y1="9023" x2="39655" y2="97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51323" y="2396313"/>
              <a:ext cx="610189" cy="699613"/>
            </a:xfrm>
            <a:prstGeom prst="rect">
              <a:avLst/>
            </a:prstGeom>
          </p:spPr>
        </p:pic>
        <p:sp>
          <p:nvSpPr>
            <p:cNvPr id="335" name="Cross 334">
              <a:extLst>
                <a:ext uri="{FF2B5EF4-FFF2-40B4-BE49-F238E27FC236}">
                  <a16:creationId xmlns:a16="http://schemas.microsoft.com/office/drawing/2014/main" id="{5FB214F3-DD31-A44F-520F-197DBDB6801D}"/>
                </a:ext>
              </a:extLst>
            </p:cNvPr>
            <p:cNvSpPr/>
            <p:nvPr/>
          </p:nvSpPr>
          <p:spPr>
            <a:xfrm>
              <a:off x="7267015" y="2447364"/>
              <a:ext cx="149455" cy="149455"/>
            </a:xfrm>
            <a:prstGeom prst="plus">
              <a:avLst>
                <a:gd name="adj" fmla="val 39871"/>
              </a:avLst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9DE9CB45-5643-5DF2-20A2-3E113E70B204}"/>
                  </a:ext>
                </a:extLst>
              </p:cNvPr>
              <p:cNvSpPr txBox="1"/>
              <p:nvPr/>
            </p:nvSpPr>
            <p:spPr>
              <a:xfrm>
                <a:off x="6996328" y="3522325"/>
                <a:ext cx="1362296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9DE9CB45-5643-5DF2-20A2-3E113E70B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328" y="3522325"/>
                <a:ext cx="1362296" cy="786177"/>
              </a:xfrm>
              <a:prstGeom prst="rect">
                <a:avLst/>
              </a:prstGeom>
              <a:blipFill>
                <a:blip r:embed="rId19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504AAF57-7DFC-DF94-6F03-D23B518F626E}"/>
              </a:ext>
            </a:extLst>
          </p:cNvPr>
          <p:cNvGrpSpPr/>
          <p:nvPr/>
        </p:nvGrpSpPr>
        <p:grpSpPr>
          <a:xfrm>
            <a:off x="4737875" y="1061878"/>
            <a:ext cx="1645920" cy="1554480"/>
            <a:chOff x="5484870" y="4809306"/>
            <a:chExt cx="1779107" cy="164313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F8E0D4-3B0E-DD12-1E35-EB60BB74834E}"/>
                </a:ext>
              </a:extLst>
            </p:cNvPr>
            <p:cNvSpPr txBox="1"/>
            <p:nvPr/>
          </p:nvSpPr>
          <p:spPr>
            <a:xfrm>
              <a:off x="5484870" y="4918239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9F7FF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</a:t>
              </a:r>
              <a:r>
                <a:rPr lang="en-US" b="1" baseline="30000" dirty="0">
                  <a:solidFill>
                    <a:srgbClr val="9F7FF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2+</a:t>
              </a:r>
            </a:p>
          </p:txBody>
        </p:sp>
        <p:pic>
          <p:nvPicPr>
            <p:cNvPr id="22" name="Picture 21" descr="A diagram of a molecule&#10;&#10;Description automatically generated">
              <a:extLst>
                <a:ext uri="{FF2B5EF4-FFF2-40B4-BE49-F238E27FC236}">
                  <a16:creationId xmlns:a16="http://schemas.microsoft.com/office/drawing/2014/main" id="{2C8C251C-62C0-CB86-F000-DCEAE9475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/>
            </a:blip>
            <a:srcRect l="29014" t="9398" r="28645" b="4896"/>
            <a:stretch/>
          </p:blipFill>
          <p:spPr>
            <a:xfrm>
              <a:off x="5829924" y="4809306"/>
              <a:ext cx="1434053" cy="164313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C27341-66E7-BD1E-8A2F-4C44BC257FA8}"/>
                </a:ext>
              </a:extLst>
            </p:cNvPr>
            <p:cNvSpPr txBox="1"/>
            <p:nvPr/>
          </p:nvSpPr>
          <p:spPr>
            <a:xfrm>
              <a:off x="6032209" y="5168302"/>
              <a:ext cx="5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</a:t>
              </a:r>
              <a:r>
                <a:rPr lang="en-US" b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4+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26D94-C57F-BD5E-5CE8-74CCB7381DB5}"/>
                </a:ext>
              </a:extLst>
            </p:cNvPr>
            <p:cNvSpPr txBox="1"/>
            <p:nvPr/>
          </p:nvSpPr>
          <p:spPr>
            <a:xfrm>
              <a:off x="6067795" y="5855857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8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b="1" baseline="30000" dirty="0">
                  <a:solidFill>
                    <a:srgbClr val="008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D28C6D4-475E-A14B-7C12-CB99AC4B503A}"/>
                </a:ext>
              </a:extLst>
            </p:cNvPr>
            <p:cNvSpPr/>
            <p:nvPr/>
          </p:nvSpPr>
          <p:spPr>
            <a:xfrm>
              <a:off x="6726835" y="5256007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1509D8F-40D4-77AB-0E52-0D644AE173F7}"/>
                </a:ext>
              </a:extLst>
            </p:cNvPr>
            <p:cNvSpPr/>
            <p:nvPr/>
          </p:nvSpPr>
          <p:spPr>
            <a:xfrm>
              <a:off x="7036462" y="4959317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D300015-8C6A-146A-95AD-EC5223DB9069}"/>
                </a:ext>
              </a:extLst>
            </p:cNvPr>
            <p:cNvSpPr/>
            <p:nvPr/>
          </p:nvSpPr>
          <p:spPr>
            <a:xfrm>
              <a:off x="7038022" y="5837255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55833E7-980E-CB24-58E6-8F4F867B3175}"/>
                </a:ext>
              </a:extLst>
            </p:cNvPr>
            <p:cNvSpPr/>
            <p:nvPr/>
          </p:nvSpPr>
          <p:spPr>
            <a:xfrm>
              <a:off x="6726835" y="6129177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275AA0D-5B8D-6B97-A6C0-1AEB46A61BC5}"/>
                </a:ext>
              </a:extLst>
            </p:cNvPr>
            <p:cNvSpPr/>
            <p:nvPr/>
          </p:nvSpPr>
          <p:spPr>
            <a:xfrm>
              <a:off x="6162064" y="5729353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9294B41-01C6-2B41-67C2-50328DE730C1}"/>
                </a:ext>
              </a:extLst>
            </p:cNvPr>
            <p:cNvSpPr/>
            <p:nvPr/>
          </p:nvSpPr>
          <p:spPr>
            <a:xfrm>
              <a:off x="6162236" y="4851548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B937CEC-DFAD-2123-7D0D-B1DFABF83190}"/>
                </a:ext>
              </a:extLst>
            </p:cNvPr>
            <p:cNvSpPr/>
            <p:nvPr/>
          </p:nvSpPr>
          <p:spPr>
            <a:xfrm>
              <a:off x="5858183" y="5145000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9EDA525-3BB6-3EEA-D6CA-F8CD446F6345}"/>
                </a:ext>
              </a:extLst>
            </p:cNvPr>
            <p:cNvSpPr/>
            <p:nvPr/>
          </p:nvSpPr>
          <p:spPr>
            <a:xfrm>
              <a:off x="5852848" y="6021783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BDE6A18-CFAC-BDF9-1EB0-955F054F07F1}"/>
              </a:ext>
            </a:extLst>
          </p:cNvPr>
          <p:cNvGrpSpPr/>
          <p:nvPr/>
        </p:nvGrpSpPr>
        <p:grpSpPr>
          <a:xfrm>
            <a:off x="4712456" y="2727486"/>
            <a:ext cx="1737360" cy="1645920"/>
            <a:chOff x="7778982" y="4525468"/>
            <a:chExt cx="1800398" cy="1757467"/>
          </a:xfrm>
        </p:grpSpPr>
        <p:pic>
          <p:nvPicPr>
            <p:cNvPr id="34" name="Picture 33" descr="A diagram of a crystal structure&#10;&#10;Description automatically generated">
              <a:extLst>
                <a:ext uri="{FF2B5EF4-FFF2-40B4-BE49-F238E27FC236}">
                  <a16:creationId xmlns:a16="http://schemas.microsoft.com/office/drawing/2014/main" id="{AF8A8122-2872-33D1-EED9-89676ADF1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alphaModFix/>
            </a:blip>
            <a:srcRect l="27355" t="7956" r="32061" b="14491"/>
            <a:stretch/>
          </p:blipFill>
          <p:spPr>
            <a:xfrm>
              <a:off x="7954625" y="4525468"/>
              <a:ext cx="1624755" cy="175746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C76B83-59B6-B779-514A-A4A7057C59E2}"/>
                </a:ext>
              </a:extLst>
            </p:cNvPr>
            <p:cNvSpPr txBox="1"/>
            <p:nvPr/>
          </p:nvSpPr>
          <p:spPr>
            <a:xfrm>
              <a:off x="7778982" y="488667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9F7FF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</a:t>
              </a:r>
              <a:r>
                <a:rPr lang="en-US" b="1" baseline="30000" dirty="0">
                  <a:solidFill>
                    <a:srgbClr val="9F7FF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2+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5213D9-6269-D02B-4F28-ADC0BBF42600}"/>
                </a:ext>
              </a:extLst>
            </p:cNvPr>
            <p:cNvSpPr txBox="1"/>
            <p:nvPr/>
          </p:nvSpPr>
          <p:spPr>
            <a:xfrm>
              <a:off x="8342201" y="5134713"/>
              <a:ext cx="5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</a:t>
              </a:r>
              <a:r>
                <a:rPr lang="en-US" b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4+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A87511-B77B-97A8-98A7-033AEDF1AB53}"/>
                </a:ext>
              </a:extLst>
            </p:cNvPr>
            <p:cNvSpPr txBox="1"/>
            <p:nvPr/>
          </p:nvSpPr>
          <p:spPr>
            <a:xfrm>
              <a:off x="8301883" y="5796435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8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b="1" baseline="30000" dirty="0">
                  <a:solidFill>
                    <a:srgbClr val="008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2-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7CB2D2C-324C-2444-5A92-B031E0F9068E}"/>
                </a:ext>
              </a:extLst>
            </p:cNvPr>
            <p:cNvSpPr/>
            <p:nvPr/>
          </p:nvSpPr>
          <p:spPr>
            <a:xfrm>
              <a:off x="9031550" y="5197990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66D8D2D-6880-686F-CA69-CCC220659CA1}"/>
                </a:ext>
              </a:extLst>
            </p:cNvPr>
            <p:cNvSpPr/>
            <p:nvPr/>
          </p:nvSpPr>
          <p:spPr>
            <a:xfrm>
              <a:off x="9341177" y="4901300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199E8BB-81A4-8440-7128-DDB6F90194F8}"/>
                </a:ext>
              </a:extLst>
            </p:cNvPr>
            <p:cNvSpPr/>
            <p:nvPr/>
          </p:nvSpPr>
          <p:spPr>
            <a:xfrm>
              <a:off x="9342737" y="5779238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5FD5329-D101-8D1B-0669-1B889CDCBAC9}"/>
                </a:ext>
              </a:extLst>
            </p:cNvPr>
            <p:cNvSpPr/>
            <p:nvPr/>
          </p:nvSpPr>
          <p:spPr>
            <a:xfrm>
              <a:off x="9031550" y="6071160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AF2183C-C462-7847-9B8B-662CB91DCCAB}"/>
                </a:ext>
              </a:extLst>
            </p:cNvPr>
            <p:cNvSpPr/>
            <p:nvPr/>
          </p:nvSpPr>
          <p:spPr>
            <a:xfrm>
              <a:off x="8466779" y="5671336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34E75A6-2026-346E-7BA0-A322A967AECF}"/>
                </a:ext>
              </a:extLst>
            </p:cNvPr>
            <p:cNvSpPr/>
            <p:nvPr/>
          </p:nvSpPr>
          <p:spPr>
            <a:xfrm>
              <a:off x="8466951" y="4793531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587DA3B-12B7-8EA4-1FA3-5094D954230E}"/>
                </a:ext>
              </a:extLst>
            </p:cNvPr>
            <p:cNvSpPr/>
            <p:nvPr/>
          </p:nvSpPr>
          <p:spPr>
            <a:xfrm>
              <a:off x="8162898" y="5086983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D26D9C6-3CCD-E08A-0197-46048D8E79D7}"/>
                </a:ext>
              </a:extLst>
            </p:cNvPr>
            <p:cNvSpPr/>
            <p:nvPr/>
          </p:nvSpPr>
          <p:spPr>
            <a:xfrm>
              <a:off x="8157563" y="5963766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EF65FB3-B834-78DB-1E90-DDFE8FFB603A}"/>
              </a:ext>
            </a:extLst>
          </p:cNvPr>
          <p:cNvCxnSpPr/>
          <p:nvPr/>
        </p:nvCxnSpPr>
        <p:spPr>
          <a:xfrm>
            <a:off x="6726612" y="1340940"/>
            <a:ext cx="168546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372E84F-2B1B-B3B8-4E68-F68B8F53ACBD}"/>
                  </a:ext>
                </a:extLst>
              </p:cNvPr>
              <p:cNvSpPr txBox="1"/>
              <p:nvPr/>
            </p:nvSpPr>
            <p:spPr>
              <a:xfrm>
                <a:off x="7136339" y="1048977"/>
                <a:ext cx="7729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372E84F-2B1B-B3B8-4E68-F68B8F53A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339" y="1048977"/>
                <a:ext cx="77292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B1354EF-7FE3-6E66-9959-63F121824EEE}"/>
              </a:ext>
            </a:extLst>
          </p:cNvPr>
          <p:cNvCxnSpPr>
            <a:cxnSpLocks/>
          </p:cNvCxnSpPr>
          <p:nvPr/>
        </p:nvCxnSpPr>
        <p:spPr>
          <a:xfrm flipH="1">
            <a:off x="8308834" y="1469211"/>
            <a:ext cx="5430" cy="7982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EAB7FFD-A9FF-8951-850B-0F2B89A8C3A4}"/>
                  </a:ext>
                </a:extLst>
              </p:cNvPr>
              <p:cNvSpPr txBox="1"/>
              <p:nvPr/>
            </p:nvSpPr>
            <p:spPr>
              <a:xfrm>
                <a:off x="8065621" y="1884376"/>
                <a:ext cx="7729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EAB7FFD-A9FF-8951-850B-0F2B89A8C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621" y="1884376"/>
                <a:ext cx="77292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C6184B8-269F-3074-DD24-9F998F9E5E89}"/>
                  </a:ext>
                </a:extLst>
              </p:cNvPr>
              <p:cNvSpPr txBox="1"/>
              <p:nvPr/>
            </p:nvSpPr>
            <p:spPr>
              <a:xfrm>
                <a:off x="6514350" y="1695158"/>
                <a:ext cx="5448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C6184B8-269F-3074-DD24-9F998F9E5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350" y="1695158"/>
                <a:ext cx="544816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CAA90B8-972B-DE13-9AA5-BE6D7F47DEAA}"/>
                  </a:ext>
                </a:extLst>
              </p:cNvPr>
              <p:cNvSpPr txBox="1"/>
              <p:nvPr/>
            </p:nvSpPr>
            <p:spPr>
              <a:xfrm>
                <a:off x="7409994" y="2816765"/>
                <a:ext cx="5448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⋉</m:t>
                      </m:r>
                      <m:r>
                        <a:rPr lang="en-US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CAA90B8-972B-DE13-9AA5-BE6D7F47D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994" y="2816765"/>
                <a:ext cx="544816" cy="646331"/>
              </a:xfrm>
              <a:prstGeom prst="rect">
                <a:avLst/>
              </a:prstGeom>
              <a:blipFill>
                <a:blip r:embed="rId25"/>
                <a:stretch>
                  <a:fillRect l="-6818" r="-10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Oval 80">
            <a:extLst>
              <a:ext uri="{FF2B5EF4-FFF2-40B4-BE49-F238E27FC236}">
                <a16:creationId xmlns:a16="http://schemas.microsoft.com/office/drawing/2014/main" id="{A40C9F35-2D6D-E13B-C205-93490F1822D8}"/>
              </a:ext>
            </a:extLst>
          </p:cNvPr>
          <p:cNvSpPr/>
          <p:nvPr/>
        </p:nvSpPr>
        <p:spPr>
          <a:xfrm>
            <a:off x="6638251" y="1589788"/>
            <a:ext cx="457538" cy="293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47A0C88-52E2-C8A0-1794-4874A2445E19}"/>
              </a:ext>
            </a:extLst>
          </p:cNvPr>
          <p:cNvCxnSpPr>
            <a:cxnSpLocks/>
          </p:cNvCxnSpPr>
          <p:nvPr/>
        </p:nvCxnSpPr>
        <p:spPr>
          <a:xfrm flipH="1">
            <a:off x="6204591" y="1614686"/>
            <a:ext cx="481204" cy="1496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ADE2F84-6ACD-5962-2EEF-3F2130AA6D7F}"/>
              </a:ext>
            </a:extLst>
          </p:cNvPr>
          <p:cNvSpPr/>
          <p:nvPr/>
        </p:nvSpPr>
        <p:spPr>
          <a:xfrm>
            <a:off x="8031140" y="1576123"/>
            <a:ext cx="333758" cy="293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E879F7-C078-31A6-2C27-29E45CEF7871}"/>
              </a:ext>
            </a:extLst>
          </p:cNvPr>
          <p:cNvCxnSpPr>
            <a:cxnSpLocks/>
          </p:cNvCxnSpPr>
          <p:nvPr/>
        </p:nvCxnSpPr>
        <p:spPr>
          <a:xfrm>
            <a:off x="8480191" y="1740634"/>
            <a:ext cx="65716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8B67240-08D1-40C3-9325-D8B183835BE6}"/>
              </a:ext>
            </a:extLst>
          </p:cNvPr>
          <p:cNvCxnSpPr>
            <a:cxnSpLocks/>
            <a:stCxn id="340" idx="0"/>
            <a:endCxn id="65" idx="2"/>
          </p:cNvCxnSpPr>
          <p:nvPr/>
        </p:nvCxnSpPr>
        <p:spPr>
          <a:xfrm flipV="1">
            <a:off x="8838546" y="2725838"/>
            <a:ext cx="137390" cy="4692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08F3067-BA51-274F-E59C-20FE3E8BB5F1}"/>
              </a:ext>
            </a:extLst>
          </p:cNvPr>
          <p:cNvSpPr txBox="1"/>
          <p:nvPr/>
        </p:nvSpPr>
        <p:spPr>
          <a:xfrm>
            <a:off x="4010976" y="1018263"/>
            <a:ext cx="5533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5E4A6-5918-D0CB-5715-15BE4B43D3AD}"/>
              </a:ext>
            </a:extLst>
          </p:cNvPr>
          <p:cNvSpPr txBox="1"/>
          <p:nvPr/>
        </p:nvSpPr>
        <p:spPr>
          <a:xfrm>
            <a:off x="8357430" y="1045270"/>
            <a:ext cx="5725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BE2FCE9-3118-BF7A-CBC3-7C11C6B6410E}"/>
              </a:ext>
            </a:extLst>
          </p:cNvPr>
          <p:cNvSpPr/>
          <p:nvPr/>
        </p:nvSpPr>
        <p:spPr>
          <a:xfrm>
            <a:off x="10750224" y="1167897"/>
            <a:ext cx="370819" cy="356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9E2984-8F23-0DA7-B818-FBF237BEA405}"/>
              </a:ext>
            </a:extLst>
          </p:cNvPr>
          <p:cNvSpPr txBox="1"/>
          <p:nvPr/>
        </p:nvSpPr>
        <p:spPr>
          <a:xfrm>
            <a:off x="10680183" y="1063539"/>
            <a:ext cx="5533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3787391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84061A-AD10-CBFF-70CC-E95F1FBC0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73573"/>
            <a:ext cx="4309241" cy="33858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C4CE23-B7F7-5DA0-D6B4-1605E5A14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695" y="3482676"/>
            <a:ext cx="4309241" cy="33858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B88DF2-830F-CE5B-7CAF-470ED82DB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3472168"/>
            <a:ext cx="4309241" cy="3385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600410-AC12-62B1-8931-D9708FD73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8754" y="73573"/>
            <a:ext cx="436418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03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25D665-19B0-1608-5CDD-145154172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32" y="1673347"/>
            <a:ext cx="4754880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B0AA3C-0CE3-E897-8C43-5A98AE06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499" y="1673347"/>
            <a:ext cx="475488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18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8040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0EABB86-79A5-1478-0C2D-6E880C3FBCC4}"/>
              </a:ext>
            </a:extLst>
          </p:cNvPr>
          <p:cNvCxnSpPr/>
          <p:nvPr/>
        </p:nvCxnSpPr>
        <p:spPr>
          <a:xfrm>
            <a:off x="4978400" y="2877457"/>
            <a:ext cx="25944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DB294F-BCF9-1C4B-B9AD-C47ED940C41F}"/>
              </a:ext>
            </a:extLst>
          </p:cNvPr>
          <p:cNvCxnSpPr/>
          <p:nvPr/>
        </p:nvCxnSpPr>
        <p:spPr>
          <a:xfrm>
            <a:off x="4978400" y="3265714"/>
            <a:ext cx="25944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69B42BC-4E5A-3862-200B-71202E6ED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49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ounded Rectangle 339">
            <a:extLst>
              <a:ext uri="{FF2B5EF4-FFF2-40B4-BE49-F238E27FC236}">
                <a16:creationId xmlns:a16="http://schemas.microsoft.com/office/drawing/2014/main" id="{41424F2B-C612-A95C-EE36-C15CF9AC9E2B}"/>
              </a:ext>
            </a:extLst>
          </p:cNvPr>
          <p:cNvSpPr/>
          <p:nvPr/>
        </p:nvSpPr>
        <p:spPr>
          <a:xfrm rot="5400000">
            <a:off x="5142262" y="786923"/>
            <a:ext cx="3299044" cy="3911185"/>
          </a:xfrm>
          <a:prstGeom prst="roundRect">
            <a:avLst>
              <a:gd name="adj" fmla="val 7403"/>
            </a:avLst>
          </a:prstGeom>
          <a:solidFill>
            <a:schemeClr val="accent3">
              <a:lumMod val="20000"/>
              <a:lumOff val="80000"/>
              <a:alpha val="19125"/>
            </a:schemeClr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32" name="Picture 31" descr="A plate with a round object on it&#10;&#10;Description automatically generated">
            <a:extLst>
              <a:ext uri="{FF2B5EF4-FFF2-40B4-BE49-F238E27FC236}">
                <a16:creationId xmlns:a16="http://schemas.microsoft.com/office/drawing/2014/main" id="{15CC04D0-E393-C8FC-2E8F-B9777C148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09" t="41130" r="42235" b="41176"/>
          <a:stretch/>
        </p:blipFill>
        <p:spPr>
          <a:xfrm>
            <a:off x="1886742" y="2128040"/>
            <a:ext cx="1154106" cy="1164097"/>
          </a:xfrm>
          <a:prstGeom prst="rect">
            <a:avLst/>
          </a:prstGeom>
        </p:spPr>
      </p:pic>
      <p:pic>
        <p:nvPicPr>
          <p:cNvPr id="23" name="Picture 22" descr="A close-up of a metal object&#10;&#10;Description automatically generated">
            <a:extLst>
              <a:ext uri="{FF2B5EF4-FFF2-40B4-BE49-F238E27FC236}">
                <a16:creationId xmlns:a16="http://schemas.microsoft.com/office/drawing/2014/main" id="{6266877C-FF6B-7144-62BD-D070C5E84F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7753" t="35400" r="14044" b="33440"/>
          <a:stretch/>
        </p:blipFill>
        <p:spPr>
          <a:xfrm rot="16200000">
            <a:off x="-899445" y="2019005"/>
            <a:ext cx="3642364" cy="1248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CDED6-6AFD-D2AB-06C0-50111194E9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45158" t="43037" r="45118" b="38235"/>
          <a:stretch/>
        </p:blipFill>
        <p:spPr>
          <a:xfrm rot="16200000">
            <a:off x="1996002" y="847752"/>
            <a:ext cx="734180" cy="106048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DB48F1-C90B-C084-AA21-18EB68C42C76}"/>
              </a:ext>
            </a:extLst>
          </p:cNvPr>
          <p:cNvSpPr/>
          <p:nvPr/>
        </p:nvSpPr>
        <p:spPr>
          <a:xfrm rot="16200000">
            <a:off x="1087402" y="2473081"/>
            <a:ext cx="484094" cy="43266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B801A5D-E59F-99BB-AEE6-E1A9881675E2}"/>
              </a:ext>
            </a:extLst>
          </p:cNvPr>
          <p:cNvSpPr/>
          <p:nvPr/>
        </p:nvSpPr>
        <p:spPr>
          <a:xfrm rot="5400000">
            <a:off x="1513045" y="1344178"/>
            <a:ext cx="3299044" cy="2778228"/>
          </a:xfrm>
          <a:prstGeom prst="roundRect">
            <a:avLst>
              <a:gd name="adj" fmla="val 7403"/>
            </a:avLst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4B898D-528C-42F1-857B-EFE6AFF23679}"/>
              </a:ext>
            </a:extLst>
          </p:cNvPr>
          <p:cNvSpPr txBox="1"/>
          <p:nvPr/>
        </p:nvSpPr>
        <p:spPr>
          <a:xfrm>
            <a:off x="2918817" y="3441501"/>
            <a:ext cx="1673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 algn="ctr">
              <a:defRPr b="0" i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BaTiO</a:t>
            </a:r>
            <a:r>
              <a:rPr lang="en-US" sz="2400" baseline="-25000" dirty="0">
                <a:solidFill>
                  <a:schemeClr val="tx1"/>
                </a:solidFill>
              </a:rPr>
              <a:t>3</a:t>
            </a:r>
          </a:p>
          <a:p>
            <a:r>
              <a:rPr lang="en-US" sz="2400" baseline="30000" dirty="0">
                <a:solidFill>
                  <a:schemeClr val="tx1"/>
                </a:solidFill>
              </a:rPr>
              <a:t>@</a:t>
            </a:r>
            <a:r>
              <a:rPr lang="en-US" sz="2400" dirty="0">
                <a:solidFill>
                  <a:schemeClr val="tx1"/>
                </a:solidFill>
              </a:rPr>
              <a:t>PDMS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9F356-74B0-2CD6-56A7-5AE2ED718F75}"/>
              </a:ext>
            </a:extLst>
          </p:cNvPr>
          <p:cNvSpPr txBox="1"/>
          <p:nvPr/>
        </p:nvSpPr>
        <p:spPr>
          <a:xfrm>
            <a:off x="3218018" y="1139465"/>
            <a:ext cx="1054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 algn="ctr">
              <a:defRPr b="0" i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Patch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9DABA1-2366-40B9-3D54-F54EA2F29F40}"/>
              </a:ext>
            </a:extLst>
          </p:cNvPr>
          <p:cNvSpPr txBox="1"/>
          <p:nvPr/>
        </p:nvSpPr>
        <p:spPr>
          <a:xfrm>
            <a:off x="2763745" y="2227548"/>
            <a:ext cx="1973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5260D2-3FF4-2B6A-5B15-3EBDC23E22D4}"/>
              </a:ext>
            </a:extLst>
          </p:cNvPr>
          <p:cNvCxnSpPr>
            <a:cxnSpLocks/>
          </p:cNvCxnSpPr>
          <p:nvPr/>
        </p:nvCxnSpPr>
        <p:spPr>
          <a:xfrm flipV="1">
            <a:off x="2669929" y="1139465"/>
            <a:ext cx="0" cy="45720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A23F39-87FD-5FF9-F315-620404389FF3}"/>
              </a:ext>
            </a:extLst>
          </p:cNvPr>
          <p:cNvSpPr txBox="1"/>
          <p:nvPr/>
        </p:nvSpPr>
        <p:spPr>
          <a:xfrm>
            <a:off x="2474562" y="1415709"/>
            <a:ext cx="1148243" cy="53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6mm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BC1036-9A57-B14B-3D93-5514219D752B}"/>
              </a:ext>
            </a:extLst>
          </p:cNvPr>
          <p:cNvSpPr txBox="1"/>
          <p:nvPr/>
        </p:nvSpPr>
        <p:spPr>
          <a:xfrm>
            <a:off x="1925479" y="3185058"/>
            <a:ext cx="120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10mm</a:t>
            </a:r>
          </a:p>
        </p:txBody>
      </p:sp>
      <p:pic>
        <p:nvPicPr>
          <p:cNvPr id="26" name="Picture 25" descr="A white square object on a black background&#10;&#10;Description automatically generated">
            <a:extLst>
              <a:ext uri="{FF2B5EF4-FFF2-40B4-BE49-F238E27FC236}">
                <a16:creationId xmlns:a16="http://schemas.microsoft.com/office/drawing/2014/main" id="{0EEE66F4-59F3-E11B-2CE2-C77F9EC7B4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41062" t="42117" r="39419" b="41205"/>
          <a:stretch/>
        </p:blipFill>
        <p:spPr>
          <a:xfrm>
            <a:off x="1954075" y="3558367"/>
            <a:ext cx="1148242" cy="73579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3F8F57-809F-5A26-1A10-3CCEDFC99E8B}"/>
              </a:ext>
            </a:extLst>
          </p:cNvPr>
          <p:cNvCxnSpPr>
            <a:cxnSpLocks/>
          </p:cNvCxnSpPr>
          <p:nvPr/>
        </p:nvCxnSpPr>
        <p:spPr>
          <a:xfrm flipV="1">
            <a:off x="4572855" y="2722442"/>
            <a:ext cx="266187" cy="0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>
            <a:extLst>
              <a:ext uri="{FF2B5EF4-FFF2-40B4-BE49-F238E27FC236}">
                <a16:creationId xmlns:a16="http://schemas.microsoft.com/office/drawing/2014/main" id="{B8FA15CE-88D0-47AB-C176-EB667DE3AA99}"/>
              </a:ext>
            </a:extLst>
          </p:cNvPr>
          <p:cNvSpPr/>
          <p:nvPr/>
        </p:nvSpPr>
        <p:spPr>
          <a:xfrm rot="10607398">
            <a:off x="1983326" y="3148401"/>
            <a:ext cx="321651" cy="683945"/>
          </a:xfrm>
          <a:custGeom>
            <a:avLst/>
            <a:gdLst>
              <a:gd name="connsiteX0" fmla="*/ 0 w 433303"/>
              <a:gd name="connsiteY0" fmla="*/ 973666 h 973666"/>
              <a:gd name="connsiteX1" fmla="*/ 431800 w 433303"/>
              <a:gd name="connsiteY1" fmla="*/ 516466 h 973666"/>
              <a:gd name="connsiteX2" fmla="*/ 152400 w 433303"/>
              <a:gd name="connsiteY2" fmla="*/ 0 h 973666"/>
              <a:gd name="connsiteX3" fmla="*/ 152400 w 433303"/>
              <a:gd name="connsiteY3" fmla="*/ 0 h 97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03" h="973666">
                <a:moveTo>
                  <a:pt x="0" y="973666"/>
                </a:moveTo>
                <a:cubicBezTo>
                  <a:pt x="203200" y="826204"/>
                  <a:pt x="406400" y="678743"/>
                  <a:pt x="431800" y="516466"/>
                </a:cubicBezTo>
                <a:cubicBezTo>
                  <a:pt x="457200" y="354189"/>
                  <a:pt x="152400" y="0"/>
                  <a:pt x="152400" y="0"/>
                </a:cubicBezTo>
                <a:lnTo>
                  <a:pt x="152400" y="0"/>
                </a:lnTo>
              </a:path>
            </a:pathLst>
          </a:custGeom>
          <a:ln w="22225">
            <a:solidFill>
              <a:srgbClr val="0070C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2561BB7-FBF3-3FF1-1EAB-0134E63FA24E}"/>
              </a:ext>
            </a:extLst>
          </p:cNvPr>
          <p:cNvSpPr/>
          <p:nvPr/>
        </p:nvSpPr>
        <p:spPr>
          <a:xfrm rot="20565851">
            <a:off x="2340564" y="1544634"/>
            <a:ext cx="433303" cy="973666"/>
          </a:xfrm>
          <a:custGeom>
            <a:avLst/>
            <a:gdLst>
              <a:gd name="connsiteX0" fmla="*/ 0 w 433303"/>
              <a:gd name="connsiteY0" fmla="*/ 973666 h 973666"/>
              <a:gd name="connsiteX1" fmla="*/ 431800 w 433303"/>
              <a:gd name="connsiteY1" fmla="*/ 516466 h 973666"/>
              <a:gd name="connsiteX2" fmla="*/ 152400 w 433303"/>
              <a:gd name="connsiteY2" fmla="*/ 0 h 973666"/>
              <a:gd name="connsiteX3" fmla="*/ 152400 w 433303"/>
              <a:gd name="connsiteY3" fmla="*/ 0 h 97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03" h="973666">
                <a:moveTo>
                  <a:pt x="0" y="973666"/>
                </a:moveTo>
                <a:cubicBezTo>
                  <a:pt x="203200" y="826204"/>
                  <a:pt x="406400" y="678743"/>
                  <a:pt x="431800" y="516466"/>
                </a:cubicBezTo>
                <a:cubicBezTo>
                  <a:pt x="457200" y="354189"/>
                  <a:pt x="152400" y="0"/>
                  <a:pt x="152400" y="0"/>
                </a:cubicBezTo>
                <a:lnTo>
                  <a:pt x="152400" y="0"/>
                </a:lnTo>
              </a:path>
            </a:pathLst>
          </a:custGeom>
          <a:ln w="22225">
            <a:solidFill>
              <a:srgbClr val="0070C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4C415D-E832-C604-0EDF-9F847CE9C7D2}"/>
              </a:ext>
            </a:extLst>
          </p:cNvPr>
          <p:cNvCxnSpPr>
            <a:cxnSpLocks/>
          </p:cNvCxnSpPr>
          <p:nvPr/>
        </p:nvCxnSpPr>
        <p:spPr>
          <a:xfrm>
            <a:off x="2363092" y="3663151"/>
            <a:ext cx="504014" cy="273552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384D09-BF9C-2C89-FD88-37AFD78B3E6C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1329450" y="2931459"/>
            <a:ext cx="467228" cy="1362699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A57CD1-AB51-698E-66A5-63D2F672C6A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329450" y="1139465"/>
            <a:ext cx="484802" cy="1307900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Down Arrow 70">
            <a:extLst>
              <a:ext uri="{FF2B5EF4-FFF2-40B4-BE49-F238E27FC236}">
                <a16:creationId xmlns:a16="http://schemas.microsoft.com/office/drawing/2014/main" id="{5E63DEC4-097A-8B93-96AE-E64D482FBAC8}"/>
              </a:ext>
            </a:extLst>
          </p:cNvPr>
          <p:cNvSpPr/>
          <p:nvPr/>
        </p:nvSpPr>
        <p:spPr>
          <a:xfrm>
            <a:off x="5656257" y="2508489"/>
            <a:ext cx="188675" cy="404994"/>
          </a:xfrm>
          <a:prstGeom prst="downArrow">
            <a:avLst/>
          </a:prstGeom>
          <a:gradFill flip="none" rotWithShape="1">
            <a:gsLst>
              <a:gs pos="0">
                <a:srgbClr val="F9671B"/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82584A-BAB7-5C49-6DEB-53BAD52A321B}"/>
              </a:ext>
            </a:extLst>
          </p:cNvPr>
          <p:cNvSpPr txBox="1"/>
          <p:nvPr/>
        </p:nvSpPr>
        <p:spPr>
          <a:xfrm>
            <a:off x="5919549" y="2396239"/>
            <a:ext cx="2091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increasing</a:t>
            </a:r>
          </a:p>
        </p:txBody>
      </p:sp>
      <p:pic>
        <p:nvPicPr>
          <p:cNvPr id="41" name="Picture 40" descr="A close-up of a microscope&#10;&#10;Description automatically generated">
            <a:extLst>
              <a:ext uri="{FF2B5EF4-FFF2-40B4-BE49-F238E27FC236}">
                <a16:creationId xmlns:a16="http://schemas.microsoft.com/office/drawing/2014/main" id="{797771E2-C87E-9D25-01C8-771873B57B1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9118"/>
          <a:stretch/>
        </p:blipFill>
        <p:spPr>
          <a:xfrm>
            <a:off x="8816960" y="1078144"/>
            <a:ext cx="2055627" cy="1401146"/>
          </a:xfrm>
          <a:prstGeom prst="rect">
            <a:avLst/>
          </a:prstGeom>
        </p:spPr>
      </p:pic>
      <p:pic>
        <p:nvPicPr>
          <p:cNvPr id="43" name="Picture 42" descr="Close-up of a microscope image of a cell&#10;&#10;Description automatically generated">
            <a:extLst>
              <a:ext uri="{FF2B5EF4-FFF2-40B4-BE49-F238E27FC236}">
                <a16:creationId xmlns:a16="http://schemas.microsoft.com/office/drawing/2014/main" id="{7EDDEAAD-3DBB-4B10-4D6C-E231446A623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9086"/>
          <a:stretch/>
        </p:blipFill>
        <p:spPr>
          <a:xfrm>
            <a:off x="8816960" y="2650642"/>
            <a:ext cx="2054910" cy="140114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5346B82-A7B1-C6DD-669F-2F5E595FD029}"/>
              </a:ext>
            </a:extLst>
          </p:cNvPr>
          <p:cNvSpPr txBox="1"/>
          <p:nvPr/>
        </p:nvSpPr>
        <p:spPr>
          <a:xfrm>
            <a:off x="8758357" y="4023085"/>
            <a:ext cx="2248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BaTiO3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676CEB-8F63-A40E-2B63-898FEE74EF55}"/>
              </a:ext>
            </a:extLst>
          </p:cNvPr>
          <p:cNvSpPr/>
          <p:nvPr/>
        </p:nvSpPr>
        <p:spPr>
          <a:xfrm>
            <a:off x="9688877" y="3205446"/>
            <a:ext cx="457200" cy="352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960C536-DD09-0C1E-BA14-212020751C29}"/>
              </a:ext>
            </a:extLst>
          </p:cNvPr>
          <p:cNvCxnSpPr>
            <a:cxnSpLocks/>
            <a:stCxn id="53" idx="0"/>
            <a:endCxn id="41" idx="2"/>
          </p:cNvCxnSpPr>
          <p:nvPr/>
        </p:nvCxnSpPr>
        <p:spPr>
          <a:xfrm flipH="1" flipV="1">
            <a:off x="9844774" y="2479290"/>
            <a:ext cx="72703" cy="7261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1" name="Rectangle 213">
            <a:extLst>
              <a:ext uri="{FF2B5EF4-FFF2-40B4-BE49-F238E27FC236}">
                <a16:creationId xmlns:a16="http://schemas.microsoft.com/office/drawing/2014/main" id="{F9029FF1-B6F3-1184-E01B-CAD9A30A241B}"/>
              </a:ext>
            </a:extLst>
          </p:cNvPr>
          <p:cNvSpPr/>
          <p:nvPr/>
        </p:nvSpPr>
        <p:spPr>
          <a:xfrm>
            <a:off x="6950815" y="2260672"/>
            <a:ext cx="1702117" cy="68629"/>
          </a:xfrm>
          <a:prstGeom prst="rect">
            <a:avLst/>
          </a:prstGeom>
          <a:solidFill>
            <a:schemeClr val="accent2"/>
          </a:solidFill>
          <a:ln w="3175">
            <a:noFill/>
          </a:ln>
          <a:scene3d>
            <a:camera prst="orthographicFront"/>
            <a:lightRig rig="threePt" dir="t"/>
          </a:scene3d>
          <a:sp3d>
            <a:bevelT w="317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13">
            <a:extLst>
              <a:ext uri="{FF2B5EF4-FFF2-40B4-BE49-F238E27FC236}">
                <a16:creationId xmlns:a16="http://schemas.microsoft.com/office/drawing/2014/main" id="{06CE5308-9174-D0E5-1AC1-0D605BBF0C0C}"/>
              </a:ext>
            </a:extLst>
          </p:cNvPr>
          <p:cNvSpPr/>
          <p:nvPr/>
        </p:nvSpPr>
        <p:spPr>
          <a:xfrm>
            <a:off x="6957338" y="1400582"/>
            <a:ext cx="1702117" cy="68629"/>
          </a:xfrm>
          <a:prstGeom prst="rect">
            <a:avLst/>
          </a:prstGeom>
          <a:solidFill>
            <a:schemeClr val="accent2"/>
          </a:solidFill>
          <a:ln w="3175">
            <a:noFill/>
          </a:ln>
          <a:scene3d>
            <a:camera prst="orthographicFront"/>
            <a:lightRig rig="threePt" dir="t"/>
          </a:scene3d>
          <a:sp3d>
            <a:bevelT w="317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C43C24E9-6E85-9CE6-822C-906E9427791E}"/>
              </a:ext>
            </a:extLst>
          </p:cNvPr>
          <p:cNvGrpSpPr/>
          <p:nvPr/>
        </p:nvGrpSpPr>
        <p:grpSpPr>
          <a:xfrm>
            <a:off x="6818073" y="1410222"/>
            <a:ext cx="596161" cy="640531"/>
            <a:chOff x="5911727" y="4793443"/>
            <a:chExt cx="640531" cy="640531"/>
          </a:xfrm>
        </p:grpSpPr>
        <p:pic>
          <p:nvPicPr>
            <p:cNvPr id="328" name="Picture 4" descr="Light PNGs for Free Download">
              <a:extLst>
                <a:ext uri="{FF2B5EF4-FFF2-40B4-BE49-F238E27FC236}">
                  <a16:creationId xmlns:a16="http://schemas.microsoft.com/office/drawing/2014/main" id="{604ADA5E-18F7-E96F-1498-091C7BE741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9" name="Picture 328">
              <a:extLst>
                <a:ext uri="{FF2B5EF4-FFF2-40B4-BE49-F238E27FC236}">
                  <a16:creationId xmlns:a16="http://schemas.microsoft.com/office/drawing/2014/main" id="{E445239C-9DDC-B86C-9BBA-EFB1F3614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96321885-595D-D5BC-D97B-0A45744B77DC}"/>
              </a:ext>
            </a:extLst>
          </p:cNvPr>
          <p:cNvGrpSpPr/>
          <p:nvPr/>
        </p:nvGrpSpPr>
        <p:grpSpPr>
          <a:xfrm>
            <a:off x="6967463" y="1712517"/>
            <a:ext cx="596161" cy="640531"/>
            <a:chOff x="5911727" y="4793443"/>
            <a:chExt cx="640531" cy="640531"/>
          </a:xfrm>
        </p:grpSpPr>
        <p:pic>
          <p:nvPicPr>
            <p:cNvPr id="326" name="Picture 4" descr="Light PNGs for Free Download">
              <a:extLst>
                <a:ext uri="{FF2B5EF4-FFF2-40B4-BE49-F238E27FC236}">
                  <a16:creationId xmlns:a16="http://schemas.microsoft.com/office/drawing/2014/main" id="{B6712FFE-F791-2FD3-4F84-2C7EA43263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7" name="Picture 326">
              <a:extLst>
                <a:ext uri="{FF2B5EF4-FFF2-40B4-BE49-F238E27FC236}">
                  <a16:creationId xmlns:a16="http://schemas.microsoft.com/office/drawing/2014/main" id="{D5300CF8-E8AB-F0DD-9457-02029E4DB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FCBA4856-2975-204B-0CD8-5E511AF38036}"/>
              </a:ext>
            </a:extLst>
          </p:cNvPr>
          <p:cNvGrpSpPr/>
          <p:nvPr/>
        </p:nvGrpSpPr>
        <p:grpSpPr>
          <a:xfrm>
            <a:off x="7136559" y="1424192"/>
            <a:ext cx="596161" cy="640531"/>
            <a:chOff x="5911727" y="4793443"/>
            <a:chExt cx="640531" cy="640531"/>
          </a:xfrm>
        </p:grpSpPr>
        <p:pic>
          <p:nvPicPr>
            <p:cNvPr id="324" name="Picture 4" descr="Light PNGs for Free Download">
              <a:extLst>
                <a:ext uri="{FF2B5EF4-FFF2-40B4-BE49-F238E27FC236}">
                  <a16:creationId xmlns:a16="http://schemas.microsoft.com/office/drawing/2014/main" id="{F310F281-8F8B-B74A-F37B-1AE1E6C6E9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5" name="Picture 324">
              <a:extLst>
                <a:ext uri="{FF2B5EF4-FFF2-40B4-BE49-F238E27FC236}">
                  <a16:creationId xmlns:a16="http://schemas.microsoft.com/office/drawing/2014/main" id="{DAB28CAE-76E0-6548-C5D7-8B82C3650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C2654DFA-CAAF-7C79-4B22-77AECC0FAD87}"/>
              </a:ext>
            </a:extLst>
          </p:cNvPr>
          <p:cNvGrpSpPr/>
          <p:nvPr/>
        </p:nvGrpSpPr>
        <p:grpSpPr>
          <a:xfrm>
            <a:off x="7336640" y="1704576"/>
            <a:ext cx="596161" cy="640531"/>
            <a:chOff x="5911727" y="4793443"/>
            <a:chExt cx="640531" cy="640531"/>
          </a:xfrm>
        </p:grpSpPr>
        <p:pic>
          <p:nvPicPr>
            <p:cNvPr id="322" name="Picture 4" descr="Light PNGs for Free Download">
              <a:extLst>
                <a:ext uri="{FF2B5EF4-FFF2-40B4-BE49-F238E27FC236}">
                  <a16:creationId xmlns:a16="http://schemas.microsoft.com/office/drawing/2014/main" id="{0950284A-9447-855D-05B5-EBC901327A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3" name="Picture 322">
              <a:extLst>
                <a:ext uri="{FF2B5EF4-FFF2-40B4-BE49-F238E27FC236}">
                  <a16:creationId xmlns:a16="http://schemas.microsoft.com/office/drawing/2014/main" id="{D15D6B12-ABE2-B6D3-AA6A-BA460D28E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9ABB314-1BD1-D619-EF05-116476255B90}"/>
              </a:ext>
            </a:extLst>
          </p:cNvPr>
          <p:cNvGrpSpPr/>
          <p:nvPr/>
        </p:nvGrpSpPr>
        <p:grpSpPr>
          <a:xfrm>
            <a:off x="7422916" y="1419339"/>
            <a:ext cx="596161" cy="640531"/>
            <a:chOff x="5911727" y="4793443"/>
            <a:chExt cx="640531" cy="640531"/>
          </a:xfrm>
        </p:grpSpPr>
        <p:pic>
          <p:nvPicPr>
            <p:cNvPr id="320" name="Picture 4" descr="Light PNGs for Free Download">
              <a:extLst>
                <a:ext uri="{FF2B5EF4-FFF2-40B4-BE49-F238E27FC236}">
                  <a16:creationId xmlns:a16="http://schemas.microsoft.com/office/drawing/2014/main" id="{B0ADD611-34BB-1546-F988-6CD7CF12E5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1" name="Picture 320">
              <a:extLst>
                <a:ext uri="{FF2B5EF4-FFF2-40B4-BE49-F238E27FC236}">
                  <a16:creationId xmlns:a16="http://schemas.microsoft.com/office/drawing/2014/main" id="{138D7073-B96A-37B5-1B8B-EF1EEC027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08920C86-363E-9B63-EE26-0858177E2C64}"/>
              </a:ext>
            </a:extLst>
          </p:cNvPr>
          <p:cNvGrpSpPr/>
          <p:nvPr/>
        </p:nvGrpSpPr>
        <p:grpSpPr>
          <a:xfrm>
            <a:off x="7657133" y="1688160"/>
            <a:ext cx="596161" cy="640531"/>
            <a:chOff x="5911727" y="4793443"/>
            <a:chExt cx="640531" cy="640531"/>
          </a:xfrm>
        </p:grpSpPr>
        <p:pic>
          <p:nvPicPr>
            <p:cNvPr id="318" name="Picture 4" descr="Light PNGs for Free Download">
              <a:extLst>
                <a:ext uri="{FF2B5EF4-FFF2-40B4-BE49-F238E27FC236}">
                  <a16:creationId xmlns:a16="http://schemas.microsoft.com/office/drawing/2014/main" id="{55932981-DDD7-480A-620B-A19B0C4F4C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9" name="Picture 318">
              <a:extLst>
                <a:ext uri="{FF2B5EF4-FFF2-40B4-BE49-F238E27FC236}">
                  <a16:creationId xmlns:a16="http://schemas.microsoft.com/office/drawing/2014/main" id="{85013B7C-CA91-0F2F-5C59-F8CFBB280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37CC314D-98B3-F3A2-8852-287FD9196D3D}"/>
              </a:ext>
            </a:extLst>
          </p:cNvPr>
          <p:cNvGrpSpPr/>
          <p:nvPr/>
        </p:nvGrpSpPr>
        <p:grpSpPr>
          <a:xfrm>
            <a:off x="7780627" y="1421161"/>
            <a:ext cx="596161" cy="640531"/>
            <a:chOff x="5911727" y="4793443"/>
            <a:chExt cx="640531" cy="640531"/>
          </a:xfrm>
        </p:grpSpPr>
        <p:pic>
          <p:nvPicPr>
            <p:cNvPr id="316" name="Picture 4" descr="Light PNGs for Free Download">
              <a:extLst>
                <a:ext uri="{FF2B5EF4-FFF2-40B4-BE49-F238E27FC236}">
                  <a16:creationId xmlns:a16="http://schemas.microsoft.com/office/drawing/2014/main" id="{06116858-7416-1687-6127-F94F647C98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7" name="Picture 316">
              <a:extLst>
                <a:ext uri="{FF2B5EF4-FFF2-40B4-BE49-F238E27FC236}">
                  <a16:creationId xmlns:a16="http://schemas.microsoft.com/office/drawing/2014/main" id="{9A7CF8B5-6952-8BCF-0ED7-200B9EE56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05D804E3-8590-584E-6B22-036F4BD999AD}"/>
              </a:ext>
            </a:extLst>
          </p:cNvPr>
          <p:cNvGrpSpPr/>
          <p:nvPr/>
        </p:nvGrpSpPr>
        <p:grpSpPr>
          <a:xfrm>
            <a:off x="7996103" y="1665972"/>
            <a:ext cx="596161" cy="640531"/>
            <a:chOff x="5911727" y="4793443"/>
            <a:chExt cx="640531" cy="640531"/>
          </a:xfrm>
        </p:grpSpPr>
        <p:pic>
          <p:nvPicPr>
            <p:cNvPr id="314" name="Picture 4" descr="Light PNGs for Free Download">
              <a:extLst>
                <a:ext uri="{FF2B5EF4-FFF2-40B4-BE49-F238E27FC236}">
                  <a16:creationId xmlns:a16="http://schemas.microsoft.com/office/drawing/2014/main" id="{D3E7B3E3-09BC-83D5-D2CE-3D1383EBDB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5" name="Picture 314">
              <a:extLst>
                <a:ext uri="{FF2B5EF4-FFF2-40B4-BE49-F238E27FC236}">
                  <a16:creationId xmlns:a16="http://schemas.microsoft.com/office/drawing/2014/main" id="{AB68A41F-1D0D-C3AA-87E3-28F12A10E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75CF2A15-793F-C94E-4882-13BC8722C15E}"/>
              </a:ext>
            </a:extLst>
          </p:cNvPr>
          <p:cNvGrpSpPr/>
          <p:nvPr/>
        </p:nvGrpSpPr>
        <p:grpSpPr>
          <a:xfrm>
            <a:off x="8151947" y="1405789"/>
            <a:ext cx="596161" cy="640531"/>
            <a:chOff x="5911727" y="4793443"/>
            <a:chExt cx="640531" cy="640531"/>
          </a:xfrm>
        </p:grpSpPr>
        <p:pic>
          <p:nvPicPr>
            <p:cNvPr id="312" name="Picture 4" descr="Light PNGs for Free Download">
              <a:extLst>
                <a:ext uri="{FF2B5EF4-FFF2-40B4-BE49-F238E27FC236}">
                  <a16:creationId xmlns:a16="http://schemas.microsoft.com/office/drawing/2014/main" id="{59D4A720-9F5B-DBBB-4FDB-F7EBA235DA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727" y="4793443"/>
              <a:ext cx="640531" cy="64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3" name="Picture 312">
              <a:extLst>
                <a:ext uri="{FF2B5EF4-FFF2-40B4-BE49-F238E27FC236}">
                  <a16:creationId xmlns:a16="http://schemas.microsoft.com/office/drawing/2014/main" id="{867E24FA-9AAA-4530-9EB0-56884A95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9943" t="20190" r="19837" b="18619"/>
            <a:stretch/>
          </p:blipFill>
          <p:spPr>
            <a:xfrm rot="6569815">
              <a:off x="6142004" y="5024458"/>
              <a:ext cx="179976" cy="18288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8ECB32-6E4F-1358-248B-8F4F9125DD1C}"/>
              </a:ext>
            </a:extLst>
          </p:cNvPr>
          <p:cNvGrpSpPr/>
          <p:nvPr/>
        </p:nvGrpSpPr>
        <p:grpSpPr>
          <a:xfrm>
            <a:off x="7071577" y="2783772"/>
            <a:ext cx="610189" cy="699613"/>
            <a:chOff x="6951323" y="2396313"/>
            <a:chExt cx="610189" cy="699613"/>
          </a:xfrm>
        </p:grpSpPr>
        <p:pic>
          <p:nvPicPr>
            <p:cNvPr id="330" name="Picture 329">
              <a:extLst>
                <a:ext uri="{FF2B5EF4-FFF2-40B4-BE49-F238E27FC236}">
                  <a16:creationId xmlns:a16="http://schemas.microsoft.com/office/drawing/2014/main" id="{A40DA258-673E-2FEE-5A2C-F53D58F3B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9023" b="89850" l="9914" r="89655">
                          <a14:foregroundMark x1="31466" y1="9023" x2="39655" y2="97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51323" y="2396313"/>
              <a:ext cx="610189" cy="699613"/>
            </a:xfrm>
            <a:prstGeom prst="rect">
              <a:avLst/>
            </a:prstGeom>
          </p:spPr>
        </p:pic>
        <p:sp>
          <p:nvSpPr>
            <p:cNvPr id="335" name="Cross 334">
              <a:extLst>
                <a:ext uri="{FF2B5EF4-FFF2-40B4-BE49-F238E27FC236}">
                  <a16:creationId xmlns:a16="http://schemas.microsoft.com/office/drawing/2014/main" id="{5FB214F3-DD31-A44F-520F-197DBDB6801D}"/>
                </a:ext>
              </a:extLst>
            </p:cNvPr>
            <p:cNvSpPr/>
            <p:nvPr/>
          </p:nvSpPr>
          <p:spPr>
            <a:xfrm>
              <a:off x="7267015" y="2447364"/>
              <a:ext cx="149455" cy="149455"/>
            </a:xfrm>
            <a:prstGeom prst="plus">
              <a:avLst>
                <a:gd name="adj" fmla="val 39871"/>
              </a:avLst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9DE9CB45-5643-5DF2-20A2-3E113E70B204}"/>
                  </a:ext>
                </a:extLst>
              </p:cNvPr>
              <p:cNvSpPr txBox="1"/>
              <p:nvPr/>
            </p:nvSpPr>
            <p:spPr>
              <a:xfrm>
                <a:off x="7088094" y="3522325"/>
                <a:ext cx="1362296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9DE9CB45-5643-5DF2-20A2-3E113E70B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094" y="3522325"/>
                <a:ext cx="1362296" cy="786177"/>
              </a:xfrm>
              <a:prstGeom prst="rect">
                <a:avLst/>
              </a:prstGeom>
              <a:blipFill>
                <a:blip r:embed="rId19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504AAF57-7DFC-DF94-6F03-D23B518F626E}"/>
              </a:ext>
            </a:extLst>
          </p:cNvPr>
          <p:cNvGrpSpPr/>
          <p:nvPr/>
        </p:nvGrpSpPr>
        <p:grpSpPr>
          <a:xfrm>
            <a:off x="4892924" y="1061878"/>
            <a:ext cx="1645920" cy="1554480"/>
            <a:chOff x="5484870" y="4809306"/>
            <a:chExt cx="1779107" cy="164313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F8E0D4-3B0E-DD12-1E35-EB60BB74834E}"/>
                </a:ext>
              </a:extLst>
            </p:cNvPr>
            <p:cNvSpPr txBox="1"/>
            <p:nvPr/>
          </p:nvSpPr>
          <p:spPr>
            <a:xfrm>
              <a:off x="5484870" y="4918239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9F7FF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</a:t>
              </a:r>
              <a:r>
                <a:rPr lang="en-US" b="1" baseline="30000" dirty="0">
                  <a:solidFill>
                    <a:srgbClr val="9F7FF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2+</a:t>
              </a:r>
            </a:p>
          </p:txBody>
        </p:sp>
        <p:pic>
          <p:nvPicPr>
            <p:cNvPr id="22" name="Picture 21" descr="A diagram of a molecule&#10;&#10;Description automatically generated">
              <a:extLst>
                <a:ext uri="{FF2B5EF4-FFF2-40B4-BE49-F238E27FC236}">
                  <a16:creationId xmlns:a16="http://schemas.microsoft.com/office/drawing/2014/main" id="{2C8C251C-62C0-CB86-F000-DCEAE9475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/>
            </a:blip>
            <a:srcRect l="29014" t="9398" r="28645" b="4896"/>
            <a:stretch/>
          </p:blipFill>
          <p:spPr>
            <a:xfrm>
              <a:off x="5829924" y="4809306"/>
              <a:ext cx="1434053" cy="164313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C27341-66E7-BD1E-8A2F-4C44BC257FA8}"/>
                </a:ext>
              </a:extLst>
            </p:cNvPr>
            <p:cNvSpPr txBox="1"/>
            <p:nvPr/>
          </p:nvSpPr>
          <p:spPr>
            <a:xfrm>
              <a:off x="6032209" y="5168302"/>
              <a:ext cx="5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</a:t>
              </a:r>
              <a:r>
                <a:rPr lang="en-US" b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4+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326D94-C57F-BD5E-5CE8-74CCB7381DB5}"/>
                </a:ext>
              </a:extLst>
            </p:cNvPr>
            <p:cNvSpPr txBox="1"/>
            <p:nvPr/>
          </p:nvSpPr>
          <p:spPr>
            <a:xfrm>
              <a:off x="6067795" y="5855857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8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b="1" baseline="30000" dirty="0">
                  <a:solidFill>
                    <a:srgbClr val="008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2-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D28C6D4-475E-A14B-7C12-CB99AC4B503A}"/>
                </a:ext>
              </a:extLst>
            </p:cNvPr>
            <p:cNvSpPr/>
            <p:nvPr/>
          </p:nvSpPr>
          <p:spPr>
            <a:xfrm>
              <a:off x="6726835" y="5256007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1509D8F-40D4-77AB-0E52-0D644AE173F7}"/>
                </a:ext>
              </a:extLst>
            </p:cNvPr>
            <p:cNvSpPr/>
            <p:nvPr/>
          </p:nvSpPr>
          <p:spPr>
            <a:xfrm>
              <a:off x="7036462" y="4959317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D300015-8C6A-146A-95AD-EC5223DB9069}"/>
                </a:ext>
              </a:extLst>
            </p:cNvPr>
            <p:cNvSpPr/>
            <p:nvPr/>
          </p:nvSpPr>
          <p:spPr>
            <a:xfrm>
              <a:off x="7038022" y="5837255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55833E7-980E-CB24-58E6-8F4F867B3175}"/>
                </a:ext>
              </a:extLst>
            </p:cNvPr>
            <p:cNvSpPr/>
            <p:nvPr/>
          </p:nvSpPr>
          <p:spPr>
            <a:xfrm>
              <a:off x="6726835" y="6129177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275AA0D-5B8D-6B97-A6C0-1AEB46A61BC5}"/>
                </a:ext>
              </a:extLst>
            </p:cNvPr>
            <p:cNvSpPr/>
            <p:nvPr/>
          </p:nvSpPr>
          <p:spPr>
            <a:xfrm>
              <a:off x="6162064" y="5729353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9294B41-01C6-2B41-67C2-50328DE730C1}"/>
                </a:ext>
              </a:extLst>
            </p:cNvPr>
            <p:cNvSpPr/>
            <p:nvPr/>
          </p:nvSpPr>
          <p:spPr>
            <a:xfrm>
              <a:off x="6162236" y="4851548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B937CEC-DFAD-2123-7D0D-B1DFABF83190}"/>
                </a:ext>
              </a:extLst>
            </p:cNvPr>
            <p:cNvSpPr/>
            <p:nvPr/>
          </p:nvSpPr>
          <p:spPr>
            <a:xfrm>
              <a:off x="5858183" y="5145000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9EDA525-3BB6-3EEA-D6CA-F8CD446F6345}"/>
                </a:ext>
              </a:extLst>
            </p:cNvPr>
            <p:cNvSpPr/>
            <p:nvPr/>
          </p:nvSpPr>
          <p:spPr>
            <a:xfrm>
              <a:off x="5852848" y="6021783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BDE6A18-CFAC-BDF9-1EB0-955F054F07F1}"/>
              </a:ext>
            </a:extLst>
          </p:cNvPr>
          <p:cNvGrpSpPr/>
          <p:nvPr/>
        </p:nvGrpSpPr>
        <p:grpSpPr>
          <a:xfrm>
            <a:off x="4867505" y="2747220"/>
            <a:ext cx="1737360" cy="1645920"/>
            <a:chOff x="7778982" y="4525468"/>
            <a:chExt cx="1800398" cy="1757467"/>
          </a:xfrm>
        </p:grpSpPr>
        <p:pic>
          <p:nvPicPr>
            <p:cNvPr id="34" name="Picture 33" descr="A diagram of a crystal structure&#10;&#10;Description automatically generated">
              <a:extLst>
                <a:ext uri="{FF2B5EF4-FFF2-40B4-BE49-F238E27FC236}">
                  <a16:creationId xmlns:a16="http://schemas.microsoft.com/office/drawing/2014/main" id="{AF8A8122-2872-33D1-EED9-89676ADF1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alphaModFix/>
            </a:blip>
            <a:srcRect l="27355" t="7956" r="32061" b="14491"/>
            <a:stretch/>
          </p:blipFill>
          <p:spPr>
            <a:xfrm>
              <a:off x="7954625" y="4525468"/>
              <a:ext cx="1624755" cy="175746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C76B83-59B6-B779-514A-A4A7057C59E2}"/>
                </a:ext>
              </a:extLst>
            </p:cNvPr>
            <p:cNvSpPr txBox="1"/>
            <p:nvPr/>
          </p:nvSpPr>
          <p:spPr>
            <a:xfrm>
              <a:off x="7778982" y="488667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9F7FF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</a:t>
              </a:r>
              <a:r>
                <a:rPr lang="en-US" b="1" baseline="30000" dirty="0">
                  <a:solidFill>
                    <a:srgbClr val="9F7FF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2+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5213D9-6269-D02B-4F28-ADC0BBF42600}"/>
                </a:ext>
              </a:extLst>
            </p:cNvPr>
            <p:cNvSpPr txBox="1"/>
            <p:nvPr/>
          </p:nvSpPr>
          <p:spPr>
            <a:xfrm>
              <a:off x="8342201" y="5134713"/>
              <a:ext cx="5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</a:t>
              </a:r>
              <a:r>
                <a:rPr lang="en-US" b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4+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A87511-B77B-97A8-98A7-033AEDF1AB53}"/>
                </a:ext>
              </a:extLst>
            </p:cNvPr>
            <p:cNvSpPr txBox="1"/>
            <p:nvPr/>
          </p:nvSpPr>
          <p:spPr>
            <a:xfrm>
              <a:off x="8301883" y="5796435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8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b="1" baseline="30000" dirty="0">
                  <a:solidFill>
                    <a:srgbClr val="008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2-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7CB2D2C-324C-2444-5A92-B031E0F9068E}"/>
                </a:ext>
              </a:extLst>
            </p:cNvPr>
            <p:cNvSpPr/>
            <p:nvPr/>
          </p:nvSpPr>
          <p:spPr>
            <a:xfrm>
              <a:off x="9031550" y="5197990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66D8D2D-6880-686F-CA69-CCC220659CA1}"/>
                </a:ext>
              </a:extLst>
            </p:cNvPr>
            <p:cNvSpPr/>
            <p:nvPr/>
          </p:nvSpPr>
          <p:spPr>
            <a:xfrm>
              <a:off x="9341177" y="4901300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199E8BB-81A4-8440-7128-DDB6F90194F8}"/>
                </a:ext>
              </a:extLst>
            </p:cNvPr>
            <p:cNvSpPr/>
            <p:nvPr/>
          </p:nvSpPr>
          <p:spPr>
            <a:xfrm>
              <a:off x="9342737" y="5779238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5FD5329-D101-8D1B-0669-1B889CDCBAC9}"/>
                </a:ext>
              </a:extLst>
            </p:cNvPr>
            <p:cNvSpPr/>
            <p:nvPr/>
          </p:nvSpPr>
          <p:spPr>
            <a:xfrm>
              <a:off x="9031550" y="6071160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AF2183C-C462-7847-9B8B-662CB91DCCAB}"/>
                </a:ext>
              </a:extLst>
            </p:cNvPr>
            <p:cNvSpPr/>
            <p:nvPr/>
          </p:nvSpPr>
          <p:spPr>
            <a:xfrm>
              <a:off x="8466779" y="5671336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34E75A6-2026-346E-7BA0-A322A967AECF}"/>
                </a:ext>
              </a:extLst>
            </p:cNvPr>
            <p:cNvSpPr/>
            <p:nvPr/>
          </p:nvSpPr>
          <p:spPr>
            <a:xfrm>
              <a:off x="8466951" y="4793531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587DA3B-12B7-8EA4-1FA3-5094D954230E}"/>
                </a:ext>
              </a:extLst>
            </p:cNvPr>
            <p:cNvSpPr/>
            <p:nvPr/>
          </p:nvSpPr>
          <p:spPr>
            <a:xfrm>
              <a:off x="8162898" y="5086983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D26D9C6-3CCD-E08A-0197-46048D8E79D7}"/>
                </a:ext>
              </a:extLst>
            </p:cNvPr>
            <p:cNvSpPr/>
            <p:nvPr/>
          </p:nvSpPr>
          <p:spPr>
            <a:xfrm>
              <a:off x="8157563" y="5963766"/>
              <a:ext cx="192024" cy="192024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EF65FB3-B834-78DB-1E90-DDFE8FFB603A}"/>
              </a:ext>
            </a:extLst>
          </p:cNvPr>
          <p:cNvCxnSpPr/>
          <p:nvPr/>
        </p:nvCxnSpPr>
        <p:spPr>
          <a:xfrm>
            <a:off x="6967463" y="1340940"/>
            <a:ext cx="168546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372E84F-2B1B-B3B8-4E68-F68B8F53ACBD}"/>
                  </a:ext>
                </a:extLst>
              </p:cNvPr>
              <p:cNvSpPr txBox="1"/>
              <p:nvPr/>
            </p:nvSpPr>
            <p:spPr>
              <a:xfrm>
                <a:off x="7377190" y="1048977"/>
                <a:ext cx="7729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372E84F-2B1B-B3B8-4E68-F68B8F53A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190" y="1048977"/>
                <a:ext cx="77292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B1354EF-7FE3-6E66-9959-63F121824EEE}"/>
              </a:ext>
            </a:extLst>
          </p:cNvPr>
          <p:cNvCxnSpPr>
            <a:cxnSpLocks/>
          </p:cNvCxnSpPr>
          <p:nvPr/>
        </p:nvCxnSpPr>
        <p:spPr>
          <a:xfrm flipH="1">
            <a:off x="8549685" y="1469211"/>
            <a:ext cx="5430" cy="7982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EAB7FFD-A9FF-8951-850B-0F2B89A8C3A4}"/>
                  </a:ext>
                </a:extLst>
              </p:cNvPr>
              <p:cNvSpPr txBox="1"/>
              <p:nvPr/>
            </p:nvSpPr>
            <p:spPr>
              <a:xfrm>
                <a:off x="8260752" y="1884376"/>
                <a:ext cx="7729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EAB7FFD-A9FF-8951-850B-0F2B89A8C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752" y="1884376"/>
                <a:ext cx="77292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C6184B8-269F-3074-DD24-9F998F9E5E89}"/>
                  </a:ext>
                </a:extLst>
              </p:cNvPr>
              <p:cNvSpPr txBox="1"/>
              <p:nvPr/>
            </p:nvSpPr>
            <p:spPr>
              <a:xfrm>
                <a:off x="6755201" y="1695158"/>
                <a:ext cx="5448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C6184B8-269F-3074-DD24-9F998F9E5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201" y="1695158"/>
                <a:ext cx="544816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CAA90B8-972B-DE13-9AA5-BE6D7F47DEAA}"/>
                  </a:ext>
                </a:extLst>
              </p:cNvPr>
              <p:cNvSpPr txBox="1"/>
              <p:nvPr/>
            </p:nvSpPr>
            <p:spPr>
              <a:xfrm>
                <a:off x="7501760" y="2816765"/>
                <a:ext cx="5448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⋉</m:t>
                      </m:r>
                      <m:r>
                        <a:rPr lang="en-US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CAA90B8-972B-DE13-9AA5-BE6D7F47D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760" y="2816765"/>
                <a:ext cx="544816" cy="646331"/>
              </a:xfrm>
              <a:prstGeom prst="rect">
                <a:avLst/>
              </a:prstGeom>
              <a:blipFill>
                <a:blip r:embed="rId25"/>
                <a:stretch>
                  <a:fillRect l="-4545" r="-10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Oval 80">
            <a:extLst>
              <a:ext uri="{FF2B5EF4-FFF2-40B4-BE49-F238E27FC236}">
                <a16:creationId xmlns:a16="http://schemas.microsoft.com/office/drawing/2014/main" id="{A40C9F35-2D6D-E13B-C205-93490F1822D8}"/>
              </a:ext>
            </a:extLst>
          </p:cNvPr>
          <p:cNvSpPr/>
          <p:nvPr/>
        </p:nvSpPr>
        <p:spPr>
          <a:xfrm>
            <a:off x="6879102" y="1589788"/>
            <a:ext cx="457538" cy="293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47A0C88-52E2-C8A0-1794-4874A2445E19}"/>
              </a:ext>
            </a:extLst>
          </p:cNvPr>
          <p:cNvCxnSpPr>
            <a:cxnSpLocks/>
          </p:cNvCxnSpPr>
          <p:nvPr/>
        </p:nvCxnSpPr>
        <p:spPr>
          <a:xfrm flipH="1">
            <a:off x="6508725" y="1614686"/>
            <a:ext cx="481204" cy="1496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ADE2F84-6ACD-5962-2EEF-3F2130AA6D7F}"/>
              </a:ext>
            </a:extLst>
          </p:cNvPr>
          <p:cNvSpPr/>
          <p:nvPr/>
        </p:nvSpPr>
        <p:spPr>
          <a:xfrm>
            <a:off x="8271991" y="1576123"/>
            <a:ext cx="333758" cy="293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E879F7-C078-31A6-2C27-29E45CEF7871}"/>
              </a:ext>
            </a:extLst>
          </p:cNvPr>
          <p:cNvCxnSpPr>
            <a:cxnSpLocks/>
          </p:cNvCxnSpPr>
          <p:nvPr/>
        </p:nvCxnSpPr>
        <p:spPr>
          <a:xfrm>
            <a:off x="8615434" y="1726428"/>
            <a:ext cx="6571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498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te with a round object on it&#10;&#10;Description automatically generated">
            <a:extLst>
              <a:ext uri="{FF2B5EF4-FFF2-40B4-BE49-F238E27FC236}">
                <a16:creationId xmlns:a16="http://schemas.microsoft.com/office/drawing/2014/main" id="{AFE42B1B-BD74-A331-2D61-E5A782BED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72" t="36962" r="39554" b="41176"/>
          <a:stretch/>
        </p:blipFill>
        <p:spPr>
          <a:xfrm>
            <a:off x="6781800" y="3429000"/>
            <a:ext cx="1334814" cy="1274380"/>
          </a:xfrm>
          <a:prstGeom prst="rect">
            <a:avLst/>
          </a:prstGeom>
        </p:spPr>
      </p:pic>
      <p:pic>
        <p:nvPicPr>
          <p:cNvPr id="7" name="Picture 6" descr="A close-up of a metal object&#10;&#10;Description automatically generated">
            <a:extLst>
              <a:ext uri="{FF2B5EF4-FFF2-40B4-BE49-F238E27FC236}">
                <a16:creationId xmlns:a16="http://schemas.microsoft.com/office/drawing/2014/main" id="{150716D4-1F0B-2937-A74D-F54ABC5838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7753" t="35400" r="14044" b="33440"/>
          <a:stretch/>
        </p:blipFill>
        <p:spPr>
          <a:xfrm>
            <a:off x="2903838" y="2063578"/>
            <a:ext cx="5301048" cy="1816444"/>
          </a:xfrm>
          <a:prstGeom prst="rect">
            <a:avLst/>
          </a:prstGeom>
        </p:spPr>
      </p:pic>
      <p:pic>
        <p:nvPicPr>
          <p:cNvPr id="10" name="Picture 9" descr="A white square object on a black background&#10;&#10;Description automatically generated">
            <a:extLst>
              <a:ext uri="{FF2B5EF4-FFF2-40B4-BE49-F238E27FC236}">
                <a16:creationId xmlns:a16="http://schemas.microsoft.com/office/drawing/2014/main" id="{CD09A934-0781-994C-782D-EBB3E329BA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41062" t="42117" r="39419" b="41205"/>
          <a:stretch/>
        </p:blipFill>
        <p:spPr>
          <a:xfrm>
            <a:off x="5176345" y="3841304"/>
            <a:ext cx="1517183" cy="9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18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late with a round object on it&#10;&#10;Description automatically generated">
            <a:extLst>
              <a:ext uri="{FF2B5EF4-FFF2-40B4-BE49-F238E27FC236}">
                <a16:creationId xmlns:a16="http://schemas.microsoft.com/office/drawing/2014/main" id="{15CC04D0-E393-C8FC-2E8F-B9777C148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72" t="36962" r="39554" b="41176"/>
          <a:stretch/>
        </p:blipFill>
        <p:spPr>
          <a:xfrm>
            <a:off x="7074594" y="3286550"/>
            <a:ext cx="862520" cy="823469"/>
          </a:xfrm>
          <a:prstGeom prst="rect">
            <a:avLst/>
          </a:prstGeom>
        </p:spPr>
      </p:pic>
      <p:pic>
        <p:nvPicPr>
          <p:cNvPr id="23" name="Picture 22" descr="A close-up of a metal object&#10;&#10;Description automatically generated">
            <a:extLst>
              <a:ext uri="{FF2B5EF4-FFF2-40B4-BE49-F238E27FC236}">
                <a16:creationId xmlns:a16="http://schemas.microsoft.com/office/drawing/2014/main" id="{6266877C-FF6B-7144-62BD-D070C5E84F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7753" t="35400" r="14044" b="33440"/>
          <a:stretch/>
        </p:blipFill>
        <p:spPr>
          <a:xfrm>
            <a:off x="4233324" y="1920224"/>
            <a:ext cx="4437326" cy="1520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CDED6-6AFD-D2AB-06C0-50111194E9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45158" t="43037" r="45118" b="38235"/>
          <a:stretch/>
        </p:blipFill>
        <p:spPr>
          <a:xfrm>
            <a:off x="6072970" y="3420619"/>
            <a:ext cx="573231" cy="82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DB48F1-C90B-C084-AA21-18EB68C42C76}"/>
              </a:ext>
            </a:extLst>
          </p:cNvPr>
          <p:cNvSpPr/>
          <p:nvPr/>
        </p:nvSpPr>
        <p:spPr>
          <a:xfrm>
            <a:off x="6144957" y="2926067"/>
            <a:ext cx="538065" cy="42920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384D09-BF9C-2C89-FD88-37AFD78B3E6C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570716" y="3140671"/>
            <a:ext cx="1574241" cy="277560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A57CD1-AB51-698E-66A5-63D2F672C6A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683022" y="3140671"/>
            <a:ext cx="1735158" cy="270911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B801A5D-E59F-99BB-AEE6-E1A9881675E2}"/>
              </a:ext>
            </a:extLst>
          </p:cNvPr>
          <p:cNvSpPr/>
          <p:nvPr/>
        </p:nvSpPr>
        <p:spPr>
          <a:xfrm rot="5400000">
            <a:off x="5927669" y="1897374"/>
            <a:ext cx="1091680" cy="413145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4B898D-528C-42F1-857B-EFE6AFF23679}"/>
              </a:ext>
            </a:extLst>
          </p:cNvPr>
          <p:cNvSpPr txBox="1"/>
          <p:nvPr/>
        </p:nvSpPr>
        <p:spPr>
          <a:xfrm>
            <a:off x="4327216" y="4110019"/>
            <a:ext cx="175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 b="0" dirty="0"/>
              <a:t>BaTiO</a:t>
            </a:r>
            <a:r>
              <a:rPr lang="en-US" sz="1800" b="0" baseline="-25000" dirty="0"/>
              <a:t>3</a:t>
            </a:r>
            <a:r>
              <a:rPr lang="en-US" sz="1800" b="0" dirty="0"/>
              <a:t>@pdms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9F356-74B0-2CD6-56A7-5AE2ED718F75}"/>
              </a:ext>
            </a:extLst>
          </p:cNvPr>
          <p:cNvSpPr txBox="1"/>
          <p:nvPr/>
        </p:nvSpPr>
        <p:spPr>
          <a:xfrm>
            <a:off x="5803315" y="4148549"/>
            <a:ext cx="105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 b="0" dirty="0"/>
              <a:t>Patch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9DABA1-2366-40B9-3D54-F54EA2F29F40}"/>
              </a:ext>
            </a:extLst>
          </p:cNvPr>
          <p:cNvSpPr txBox="1"/>
          <p:nvPr/>
        </p:nvSpPr>
        <p:spPr>
          <a:xfrm>
            <a:off x="6824385" y="4151744"/>
            <a:ext cx="1572893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lnSpc>
                <a:spcPct val="60000"/>
              </a:lnSpc>
            </a:pPr>
            <a:r>
              <a:rPr lang="en-US" sz="1800" b="0" dirty="0"/>
              <a:t>Temperature</a:t>
            </a:r>
          </a:p>
          <a:p>
            <a:pPr>
              <a:lnSpc>
                <a:spcPct val="60000"/>
              </a:lnSpc>
            </a:pPr>
            <a:r>
              <a:rPr lang="en-US" sz="1800" b="0" dirty="0"/>
              <a:t>sensor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5260D2-3FF4-2B6A-5B15-3EBDC23E22D4}"/>
              </a:ext>
            </a:extLst>
          </p:cNvPr>
          <p:cNvCxnSpPr>
            <a:cxnSpLocks/>
          </p:cNvCxnSpPr>
          <p:nvPr/>
        </p:nvCxnSpPr>
        <p:spPr>
          <a:xfrm>
            <a:off x="6142320" y="3572146"/>
            <a:ext cx="288000" cy="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A23F39-87FD-5FF9-F315-620404389FF3}"/>
              </a:ext>
            </a:extLst>
          </p:cNvPr>
          <p:cNvSpPr txBox="1"/>
          <p:nvPr/>
        </p:nvSpPr>
        <p:spPr>
          <a:xfrm>
            <a:off x="5541912" y="3390856"/>
            <a:ext cx="756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600" b="0" dirty="0">
                <a:solidFill>
                  <a:srgbClr val="0070C0"/>
                </a:solidFill>
              </a:rPr>
              <a:t>6mm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F8B008-A0D1-D7C1-48D3-5A8350920893}"/>
              </a:ext>
            </a:extLst>
          </p:cNvPr>
          <p:cNvSpPr txBox="1"/>
          <p:nvPr/>
        </p:nvSpPr>
        <p:spPr>
          <a:xfrm>
            <a:off x="5265271" y="3804937"/>
            <a:ext cx="693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600" b="0" dirty="0">
                <a:solidFill>
                  <a:srgbClr val="0070C0"/>
                </a:solidFill>
              </a:rPr>
              <a:t>1mm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4C415D-E832-C604-0EDF-9F847CE9C7D2}"/>
              </a:ext>
            </a:extLst>
          </p:cNvPr>
          <p:cNvCxnSpPr>
            <a:cxnSpLocks/>
          </p:cNvCxnSpPr>
          <p:nvPr/>
        </p:nvCxnSpPr>
        <p:spPr>
          <a:xfrm flipV="1">
            <a:off x="7387685" y="3899451"/>
            <a:ext cx="422008" cy="169277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EBC1036-9A57-B14B-3D93-5514219D752B}"/>
              </a:ext>
            </a:extLst>
          </p:cNvPr>
          <p:cNvSpPr txBox="1"/>
          <p:nvPr/>
        </p:nvSpPr>
        <p:spPr>
          <a:xfrm>
            <a:off x="7446084" y="3912449"/>
            <a:ext cx="813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600" b="0" dirty="0">
                <a:solidFill>
                  <a:srgbClr val="0070C0"/>
                </a:solidFill>
              </a:rPr>
              <a:t>10mm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7D5791-288A-D4A1-D8A1-9C4E787B4C40}"/>
              </a:ext>
            </a:extLst>
          </p:cNvPr>
          <p:cNvCxnSpPr>
            <a:cxnSpLocks/>
          </p:cNvCxnSpPr>
          <p:nvPr/>
        </p:nvCxnSpPr>
        <p:spPr>
          <a:xfrm>
            <a:off x="7598689" y="3564080"/>
            <a:ext cx="211004" cy="318854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951D73E-AE2A-0B88-4828-A996427A0FC4}"/>
              </a:ext>
            </a:extLst>
          </p:cNvPr>
          <p:cNvSpPr txBox="1"/>
          <p:nvPr/>
        </p:nvSpPr>
        <p:spPr>
          <a:xfrm>
            <a:off x="7583890" y="3454695"/>
            <a:ext cx="813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600" b="0" dirty="0">
                <a:solidFill>
                  <a:srgbClr val="0070C0"/>
                </a:solidFill>
              </a:rPr>
              <a:t>10mm</a:t>
            </a:r>
          </a:p>
        </p:txBody>
      </p:sp>
      <p:pic>
        <p:nvPicPr>
          <p:cNvPr id="26" name="Picture 25" descr="A white square object on a black background&#10;&#10;Description automatically generated">
            <a:extLst>
              <a:ext uri="{FF2B5EF4-FFF2-40B4-BE49-F238E27FC236}">
                <a16:creationId xmlns:a16="http://schemas.microsoft.com/office/drawing/2014/main" id="{0EEE66F4-59F3-E11B-2CE2-C77F9EC7B48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41062" t="42117" r="39419" b="41205"/>
          <a:stretch/>
        </p:blipFill>
        <p:spPr>
          <a:xfrm>
            <a:off x="4507518" y="3543547"/>
            <a:ext cx="896624" cy="57455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3F8F57-809F-5A26-1A10-3CCEDFC99E8B}"/>
              </a:ext>
            </a:extLst>
          </p:cNvPr>
          <p:cNvCxnSpPr>
            <a:cxnSpLocks/>
          </p:cNvCxnSpPr>
          <p:nvPr/>
        </p:nvCxnSpPr>
        <p:spPr>
          <a:xfrm>
            <a:off x="5166214" y="3865652"/>
            <a:ext cx="219046" cy="108562"/>
          </a:xfrm>
          <a:prstGeom prst="straightConnector1">
            <a:avLst/>
          </a:prstGeom>
          <a:ln w="158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825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late with a round object on it&#10;&#10;Description automatically generated">
            <a:extLst>
              <a:ext uri="{FF2B5EF4-FFF2-40B4-BE49-F238E27FC236}">
                <a16:creationId xmlns:a16="http://schemas.microsoft.com/office/drawing/2014/main" id="{15CC04D0-E393-C8FC-2E8F-B9777C148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72" t="36962" r="39554" b="41176"/>
          <a:stretch/>
        </p:blipFill>
        <p:spPr>
          <a:xfrm>
            <a:off x="6850799" y="3567910"/>
            <a:ext cx="862520" cy="823469"/>
          </a:xfrm>
          <a:prstGeom prst="rect">
            <a:avLst/>
          </a:prstGeom>
        </p:spPr>
      </p:pic>
      <p:pic>
        <p:nvPicPr>
          <p:cNvPr id="23" name="Picture 22" descr="A close-up of a metal object&#10;&#10;Description automatically generated">
            <a:extLst>
              <a:ext uri="{FF2B5EF4-FFF2-40B4-BE49-F238E27FC236}">
                <a16:creationId xmlns:a16="http://schemas.microsoft.com/office/drawing/2014/main" id="{6266877C-FF6B-7144-62BD-D070C5E84F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7753" t="35400" r="14044" b="33440"/>
          <a:stretch/>
        </p:blipFill>
        <p:spPr>
          <a:xfrm>
            <a:off x="4416732" y="1920224"/>
            <a:ext cx="3878247" cy="1328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CDED6-6AFD-D2AB-06C0-50111194E9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45158" t="43037" r="45118" b="38235"/>
          <a:stretch/>
        </p:blipFill>
        <p:spPr>
          <a:xfrm>
            <a:off x="6072970" y="3829862"/>
            <a:ext cx="573231" cy="82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DB48F1-C90B-C084-AA21-18EB68C42C76}"/>
              </a:ext>
            </a:extLst>
          </p:cNvPr>
          <p:cNvSpPr/>
          <p:nvPr/>
        </p:nvSpPr>
        <p:spPr>
          <a:xfrm>
            <a:off x="6096000" y="2803708"/>
            <a:ext cx="459441" cy="40078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384D09-BF9C-2C89-FD88-37AFD78B3E6C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67916" y="3004102"/>
            <a:ext cx="1428084" cy="624870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A57CD1-AB51-698E-66A5-63D2F672C6A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555441" y="3004102"/>
            <a:ext cx="1473234" cy="649403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B801A5D-E59F-99BB-AEE6-E1A9881675E2}"/>
              </a:ext>
            </a:extLst>
          </p:cNvPr>
          <p:cNvSpPr/>
          <p:nvPr/>
        </p:nvSpPr>
        <p:spPr>
          <a:xfrm rot="5400000">
            <a:off x="5584062" y="2575719"/>
            <a:ext cx="1504304" cy="353099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4B898D-528C-42F1-857B-EFE6AFF23679}"/>
              </a:ext>
            </a:extLst>
          </p:cNvPr>
          <p:cNvSpPr txBox="1"/>
          <p:nvPr/>
        </p:nvSpPr>
        <p:spPr>
          <a:xfrm>
            <a:off x="4416733" y="4634354"/>
            <a:ext cx="175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 b="0" dirty="0"/>
              <a:t>BaTiO</a:t>
            </a:r>
            <a:r>
              <a:rPr lang="en-US" sz="1800" b="0" baseline="-25000" dirty="0"/>
              <a:t>3</a:t>
            </a:r>
            <a:r>
              <a:rPr lang="en-US" sz="1800" b="0" dirty="0"/>
              <a:t>@pdms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9F356-74B0-2CD6-56A7-5AE2ED718F75}"/>
              </a:ext>
            </a:extLst>
          </p:cNvPr>
          <p:cNvSpPr txBox="1"/>
          <p:nvPr/>
        </p:nvSpPr>
        <p:spPr>
          <a:xfrm>
            <a:off x="5803315" y="4647308"/>
            <a:ext cx="105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 b="0" dirty="0"/>
              <a:t>Patch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9DABA1-2366-40B9-3D54-F54EA2F29F40}"/>
              </a:ext>
            </a:extLst>
          </p:cNvPr>
          <p:cNvSpPr txBox="1"/>
          <p:nvPr/>
        </p:nvSpPr>
        <p:spPr>
          <a:xfrm>
            <a:off x="6600591" y="4727231"/>
            <a:ext cx="1501122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lnSpc>
                <a:spcPct val="60000"/>
              </a:lnSpc>
            </a:pPr>
            <a:r>
              <a:rPr lang="en-US" sz="1800" b="0" dirty="0"/>
              <a:t>Temperature</a:t>
            </a:r>
          </a:p>
          <a:p>
            <a:pPr>
              <a:lnSpc>
                <a:spcPct val="60000"/>
              </a:lnSpc>
            </a:pPr>
            <a:r>
              <a:rPr lang="en-US" sz="1800" b="0" dirty="0"/>
              <a:t>sensor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5260D2-3FF4-2B6A-5B15-3EBDC23E22D4}"/>
              </a:ext>
            </a:extLst>
          </p:cNvPr>
          <p:cNvCxnSpPr>
            <a:cxnSpLocks/>
          </p:cNvCxnSpPr>
          <p:nvPr/>
        </p:nvCxnSpPr>
        <p:spPr>
          <a:xfrm>
            <a:off x="6142320" y="3981389"/>
            <a:ext cx="288000" cy="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A23F39-87FD-5FF9-F315-620404389FF3}"/>
              </a:ext>
            </a:extLst>
          </p:cNvPr>
          <p:cNvSpPr txBox="1"/>
          <p:nvPr/>
        </p:nvSpPr>
        <p:spPr>
          <a:xfrm>
            <a:off x="5908183" y="3589063"/>
            <a:ext cx="756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600" b="0" dirty="0">
                <a:solidFill>
                  <a:srgbClr val="0070C0"/>
                </a:solidFill>
              </a:rPr>
              <a:t>6mm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F8B008-A0D1-D7C1-48D3-5A8350920893}"/>
              </a:ext>
            </a:extLst>
          </p:cNvPr>
          <p:cNvSpPr txBox="1"/>
          <p:nvPr/>
        </p:nvSpPr>
        <p:spPr>
          <a:xfrm>
            <a:off x="5008470" y="4342800"/>
            <a:ext cx="693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600" b="0" dirty="0">
                <a:solidFill>
                  <a:srgbClr val="0070C0"/>
                </a:solidFill>
              </a:rPr>
              <a:t>1mm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4C415D-E832-C604-0EDF-9F847CE9C7D2}"/>
              </a:ext>
            </a:extLst>
          </p:cNvPr>
          <p:cNvCxnSpPr>
            <a:cxnSpLocks/>
          </p:cNvCxnSpPr>
          <p:nvPr/>
        </p:nvCxnSpPr>
        <p:spPr>
          <a:xfrm flipV="1">
            <a:off x="7163890" y="4180811"/>
            <a:ext cx="422008" cy="169277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EBC1036-9A57-B14B-3D93-5514219D752B}"/>
              </a:ext>
            </a:extLst>
          </p:cNvPr>
          <p:cNvSpPr txBox="1"/>
          <p:nvPr/>
        </p:nvSpPr>
        <p:spPr>
          <a:xfrm>
            <a:off x="7222289" y="4193809"/>
            <a:ext cx="813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600" b="0" dirty="0">
                <a:solidFill>
                  <a:srgbClr val="0070C0"/>
                </a:solidFill>
              </a:rPr>
              <a:t>10mm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7D5791-288A-D4A1-D8A1-9C4E787B4C40}"/>
              </a:ext>
            </a:extLst>
          </p:cNvPr>
          <p:cNvCxnSpPr>
            <a:cxnSpLocks/>
          </p:cNvCxnSpPr>
          <p:nvPr/>
        </p:nvCxnSpPr>
        <p:spPr>
          <a:xfrm>
            <a:off x="7374894" y="3845440"/>
            <a:ext cx="211004" cy="318854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951D73E-AE2A-0B88-4828-A996427A0FC4}"/>
              </a:ext>
            </a:extLst>
          </p:cNvPr>
          <p:cNvSpPr txBox="1"/>
          <p:nvPr/>
        </p:nvSpPr>
        <p:spPr>
          <a:xfrm>
            <a:off x="7360095" y="3736055"/>
            <a:ext cx="813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600" b="0" dirty="0">
                <a:solidFill>
                  <a:srgbClr val="0070C0"/>
                </a:solidFill>
              </a:rPr>
              <a:t>10mm</a:t>
            </a:r>
          </a:p>
        </p:txBody>
      </p:sp>
      <p:pic>
        <p:nvPicPr>
          <p:cNvPr id="26" name="Picture 25" descr="A white square object on a black background&#10;&#10;Description automatically generated">
            <a:extLst>
              <a:ext uri="{FF2B5EF4-FFF2-40B4-BE49-F238E27FC236}">
                <a16:creationId xmlns:a16="http://schemas.microsoft.com/office/drawing/2014/main" id="{0EEE66F4-59F3-E11B-2CE2-C77F9EC7B48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41062" t="42117" r="39419" b="41205"/>
          <a:stretch/>
        </p:blipFill>
        <p:spPr>
          <a:xfrm>
            <a:off x="4597035" y="3786541"/>
            <a:ext cx="896624" cy="57455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3F8F57-809F-5A26-1A10-3CCEDFC99E8B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182711" y="4211017"/>
            <a:ext cx="172686" cy="131783"/>
          </a:xfrm>
          <a:prstGeom prst="straightConnector1">
            <a:avLst/>
          </a:prstGeom>
          <a:ln w="158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102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late with a round object on it&#10;&#10;Description automatically generated">
            <a:extLst>
              <a:ext uri="{FF2B5EF4-FFF2-40B4-BE49-F238E27FC236}">
                <a16:creationId xmlns:a16="http://schemas.microsoft.com/office/drawing/2014/main" id="{15CC04D0-E393-C8FC-2E8F-B9777C148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72" t="36962" r="39554" b="41176"/>
          <a:stretch/>
        </p:blipFill>
        <p:spPr>
          <a:xfrm>
            <a:off x="5891799" y="3793194"/>
            <a:ext cx="862520" cy="823469"/>
          </a:xfrm>
          <a:prstGeom prst="rect">
            <a:avLst/>
          </a:prstGeom>
        </p:spPr>
      </p:pic>
      <p:pic>
        <p:nvPicPr>
          <p:cNvPr id="23" name="Picture 22" descr="A close-up of a metal object&#10;&#10;Description automatically generated">
            <a:extLst>
              <a:ext uri="{FF2B5EF4-FFF2-40B4-BE49-F238E27FC236}">
                <a16:creationId xmlns:a16="http://schemas.microsoft.com/office/drawing/2014/main" id="{6266877C-FF6B-7144-62BD-D070C5E84F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7753" t="35400" r="14044" b="33440"/>
          <a:stretch/>
        </p:blipFill>
        <p:spPr>
          <a:xfrm>
            <a:off x="4547005" y="1920225"/>
            <a:ext cx="3642364" cy="1248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CDED6-6AFD-D2AB-06C0-50111194E9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45158" t="43037" r="45118" b="38235"/>
          <a:stretch/>
        </p:blipFill>
        <p:spPr>
          <a:xfrm>
            <a:off x="7357397" y="4125303"/>
            <a:ext cx="573231" cy="82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DB48F1-C90B-C084-AA21-18EB68C42C76}"/>
              </a:ext>
            </a:extLst>
          </p:cNvPr>
          <p:cNvSpPr/>
          <p:nvPr/>
        </p:nvSpPr>
        <p:spPr>
          <a:xfrm>
            <a:off x="6157993" y="2803708"/>
            <a:ext cx="340963" cy="30184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384D09-BF9C-2C89-FD88-37AFD78B3E6C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809893" y="2954632"/>
            <a:ext cx="1348100" cy="902590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A57CD1-AB51-698E-66A5-63D2F672C6A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498956" y="2954632"/>
            <a:ext cx="1462381" cy="942007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B801A5D-E59F-99BB-AEE6-E1A9881675E2}"/>
              </a:ext>
            </a:extLst>
          </p:cNvPr>
          <p:cNvSpPr/>
          <p:nvPr/>
        </p:nvSpPr>
        <p:spPr>
          <a:xfrm rot="5400000">
            <a:off x="5510172" y="2968942"/>
            <a:ext cx="1685108" cy="337592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4B898D-528C-42F1-857B-EFE6AFF23679}"/>
              </a:ext>
            </a:extLst>
          </p:cNvPr>
          <p:cNvSpPr txBox="1"/>
          <p:nvPr/>
        </p:nvSpPr>
        <p:spPr>
          <a:xfrm>
            <a:off x="4687366" y="4850266"/>
            <a:ext cx="120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 algn="ctr">
              <a:defRPr b="0" i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BaTiO3@</a:t>
            </a:r>
          </a:p>
          <a:p>
            <a:r>
              <a:rPr lang="en-US" dirty="0"/>
              <a:t>PDMS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9F356-74B0-2CD6-56A7-5AE2ED718F75}"/>
              </a:ext>
            </a:extLst>
          </p:cNvPr>
          <p:cNvSpPr txBox="1"/>
          <p:nvPr/>
        </p:nvSpPr>
        <p:spPr>
          <a:xfrm>
            <a:off x="7086341" y="4859724"/>
            <a:ext cx="105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 algn="ctr">
              <a:defRPr b="0" i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Patch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9DABA1-2366-40B9-3D54-F54EA2F29F40}"/>
              </a:ext>
            </a:extLst>
          </p:cNvPr>
          <p:cNvSpPr txBox="1"/>
          <p:nvPr/>
        </p:nvSpPr>
        <p:spPr>
          <a:xfrm>
            <a:off x="5679000" y="4845691"/>
            <a:ext cx="1661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5260D2-3FF4-2B6A-5B15-3EBDC23E22D4}"/>
              </a:ext>
            </a:extLst>
          </p:cNvPr>
          <p:cNvCxnSpPr>
            <a:cxnSpLocks/>
          </p:cNvCxnSpPr>
          <p:nvPr/>
        </p:nvCxnSpPr>
        <p:spPr>
          <a:xfrm>
            <a:off x="7426747" y="4276830"/>
            <a:ext cx="288000" cy="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A23F39-87FD-5FF9-F315-620404389FF3}"/>
              </a:ext>
            </a:extLst>
          </p:cNvPr>
          <p:cNvSpPr txBox="1"/>
          <p:nvPr/>
        </p:nvSpPr>
        <p:spPr>
          <a:xfrm>
            <a:off x="7192610" y="3864626"/>
            <a:ext cx="75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6mm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F8B008-A0D1-D7C1-48D3-5A8350920893}"/>
              </a:ext>
            </a:extLst>
          </p:cNvPr>
          <p:cNvSpPr txBox="1"/>
          <p:nvPr/>
        </p:nvSpPr>
        <p:spPr>
          <a:xfrm>
            <a:off x="4624621" y="4498026"/>
            <a:ext cx="69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1mm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4C415D-E832-C604-0EDF-9F847CE9C7D2}"/>
              </a:ext>
            </a:extLst>
          </p:cNvPr>
          <p:cNvCxnSpPr>
            <a:cxnSpLocks/>
          </p:cNvCxnSpPr>
          <p:nvPr/>
        </p:nvCxnSpPr>
        <p:spPr>
          <a:xfrm flipV="1">
            <a:off x="6204890" y="4406095"/>
            <a:ext cx="422008" cy="169277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EBC1036-9A57-B14B-3D93-5514219D752B}"/>
              </a:ext>
            </a:extLst>
          </p:cNvPr>
          <p:cNvSpPr txBox="1"/>
          <p:nvPr/>
        </p:nvSpPr>
        <p:spPr>
          <a:xfrm>
            <a:off x="6088502" y="4500783"/>
            <a:ext cx="81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10mm</a:t>
            </a:r>
          </a:p>
        </p:txBody>
      </p:sp>
      <p:pic>
        <p:nvPicPr>
          <p:cNvPr id="26" name="Picture 25" descr="A white square object on a black background&#10;&#10;Description automatically generated">
            <a:extLst>
              <a:ext uri="{FF2B5EF4-FFF2-40B4-BE49-F238E27FC236}">
                <a16:creationId xmlns:a16="http://schemas.microsoft.com/office/drawing/2014/main" id="{0EEE66F4-59F3-E11B-2CE2-C77F9EC7B48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41062" t="42117" r="39419" b="41205"/>
          <a:stretch/>
        </p:blipFill>
        <p:spPr>
          <a:xfrm>
            <a:off x="4708545" y="4011825"/>
            <a:ext cx="896624" cy="57455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3F8F57-809F-5A26-1A10-3CCEDFC99E8B}"/>
              </a:ext>
            </a:extLst>
          </p:cNvPr>
          <p:cNvCxnSpPr>
            <a:cxnSpLocks/>
          </p:cNvCxnSpPr>
          <p:nvPr/>
        </p:nvCxnSpPr>
        <p:spPr>
          <a:xfrm flipH="1">
            <a:off x="4948700" y="4430796"/>
            <a:ext cx="35644" cy="183400"/>
          </a:xfrm>
          <a:prstGeom prst="straightConnector1">
            <a:avLst/>
          </a:prstGeom>
          <a:ln w="15875">
            <a:solidFill>
              <a:srgbClr val="0070C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0B47E7-3DA9-4305-6BD8-F6DF260EA850}"/>
              </a:ext>
            </a:extLst>
          </p:cNvPr>
          <p:cNvCxnSpPr>
            <a:cxnSpLocks/>
          </p:cNvCxnSpPr>
          <p:nvPr/>
        </p:nvCxnSpPr>
        <p:spPr>
          <a:xfrm flipH="1" flipV="1">
            <a:off x="5433674" y="4293763"/>
            <a:ext cx="684000" cy="137033"/>
          </a:xfrm>
          <a:prstGeom prst="straightConnector1">
            <a:avLst/>
          </a:prstGeom>
          <a:ln w="15875">
            <a:solidFill>
              <a:srgbClr val="0070C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17FEDA0-10E3-7E71-B36B-4D9A61C2B9E9}"/>
              </a:ext>
            </a:extLst>
          </p:cNvPr>
          <p:cNvCxnSpPr>
            <a:cxnSpLocks/>
          </p:cNvCxnSpPr>
          <p:nvPr/>
        </p:nvCxnSpPr>
        <p:spPr>
          <a:xfrm>
            <a:off x="6340875" y="4293763"/>
            <a:ext cx="1148243" cy="185769"/>
          </a:xfrm>
          <a:prstGeom prst="straightConnector1">
            <a:avLst/>
          </a:prstGeom>
          <a:ln w="15875">
            <a:solidFill>
              <a:srgbClr val="0070C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467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late with a round object on it&#10;&#10;Description automatically generated">
            <a:extLst>
              <a:ext uri="{FF2B5EF4-FFF2-40B4-BE49-F238E27FC236}">
                <a16:creationId xmlns:a16="http://schemas.microsoft.com/office/drawing/2014/main" id="{15CC04D0-E393-C8FC-2E8F-B9777C148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72" t="36962" r="39554" b="41176"/>
          <a:stretch/>
        </p:blipFill>
        <p:spPr>
          <a:xfrm>
            <a:off x="5891799" y="3357178"/>
            <a:ext cx="862520" cy="823469"/>
          </a:xfrm>
          <a:prstGeom prst="rect">
            <a:avLst/>
          </a:prstGeom>
        </p:spPr>
      </p:pic>
      <p:pic>
        <p:nvPicPr>
          <p:cNvPr id="23" name="Picture 22" descr="A close-up of a metal object&#10;&#10;Description automatically generated">
            <a:extLst>
              <a:ext uri="{FF2B5EF4-FFF2-40B4-BE49-F238E27FC236}">
                <a16:creationId xmlns:a16="http://schemas.microsoft.com/office/drawing/2014/main" id="{6266877C-FF6B-7144-62BD-D070C5E84F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7753" t="35400" r="14044" b="33440"/>
          <a:stretch/>
        </p:blipFill>
        <p:spPr>
          <a:xfrm>
            <a:off x="4547005" y="1944501"/>
            <a:ext cx="3642364" cy="1248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CDED6-6AFD-D2AB-06C0-50111194E9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45158" t="43037" r="45118" b="38235"/>
          <a:stretch/>
        </p:blipFill>
        <p:spPr>
          <a:xfrm>
            <a:off x="7357397" y="3689287"/>
            <a:ext cx="573231" cy="82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DB48F1-C90B-C084-AA21-18EB68C42C76}"/>
              </a:ext>
            </a:extLst>
          </p:cNvPr>
          <p:cNvSpPr/>
          <p:nvPr/>
        </p:nvSpPr>
        <p:spPr>
          <a:xfrm>
            <a:off x="6174177" y="2803708"/>
            <a:ext cx="340963" cy="30184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384D09-BF9C-2C89-FD88-37AFD78B3E6C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905684" y="2954632"/>
            <a:ext cx="1268493" cy="496593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A57CD1-AB51-698E-66A5-63D2F672C6A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515140" y="2954632"/>
            <a:ext cx="1337269" cy="496593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B801A5D-E59F-99BB-AEE6-E1A9881675E2}"/>
              </a:ext>
            </a:extLst>
          </p:cNvPr>
          <p:cNvSpPr/>
          <p:nvPr/>
        </p:nvSpPr>
        <p:spPr>
          <a:xfrm rot="5400000">
            <a:off x="5317497" y="2776267"/>
            <a:ext cx="2070458" cy="337592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4B898D-528C-42F1-857B-EFE6AFF23679}"/>
              </a:ext>
            </a:extLst>
          </p:cNvPr>
          <p:cNvSpPr txBox="1"/>
          <p:nvPr/>
        </p:nvSpPr>
        <p:spPr>
          <a:xfrm>
            <a:off x="4360144" y="4608591"/>
            <a:ext cx="1673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 algn="ctr">
              <a:defRPr b="0" i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2400" dirty="0"/>
              <a:t>BaTiO</a:t>
            </a:r>
            <a:r>
              <a:rPr lang="en-US" sz="2400" baseline="-25000" dirty="0"/>
              <a:t>3</a:t>
            </a:r>
          </a:p>
          <a:p>
            <a:r>
              <a:rPr lang="en-US" sz="2400" baseline="30000" dirty="0"/>
              <a:t>@</a:t>
            </a:r>
            <a:r>
              <a:rPr lang="en-US" sz="2400" dirty="0"/>
              <a:t>PDMS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9F356-74B0-2CD6-56A7-5AE2ED718F75}"/>
              </a:ext>
            </a:extLst>
          </p:cNvPr>
          <p:cNvSpPr txBox="1"/>
          <p:nvPr/>
        </p:nvSpPr>
        <p:spPr>
          <a:xfrm>
            <a:off x="7116535" y="4811993"/>
            <a:ext cx="1054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 algn="ctr">
              <a:defRPr b="0" i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2800" dirty="0"/>
              <a:t>Patch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9DABA1-2366-40B9-3D54-F54EA2F29F40}"/>
              </a:ext>
            </a:extLst>
          </p:cNvPr>
          <p:cNvSpPr txBox="1"/>
          <p:nvPr/>
        </p:nvSpPr>
        <p:spPr>
          <a:xfrm>
            <a:off x="5466967" y="4569680"/>
            <a:ext cx="1973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5260D2-3FF4-2B6A-5B15-3EBDC23E22D4}"/>
              </a:ext>
            </a:extLst>
          </p:cNvPr>
          <p:cNvCxnSpPr>
            <a:cxnSpLocks/>
          </p:cNvCxnSpPr>
          <p:nvPr/>
        </p:nvCxnSpPr>
        <p:spPr>
          <a:xfrm>
            <a:off x="7426747" y="3840814"/>
            <a:ext cx="288000" cy="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A23F39-87FD-5FF9-F315-620404389FF3}"/>
              </a:ext>
            </a:extLst>
          </p:cNvPr>
          <p:cNvSpPr txBox="1"/>
          <p:nvPr/>
        </p:nvSpPr>
        <p:spPr>
          <a:xfrm>
            <a:off x="7040949" y="3318718"/>
            <a:ext cx="103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6mm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F8B008-A0D1-D7C1-48D3-5A8350920893}"/>
              </a:ext>
            </a:extLst>
          </p:cNvPr>
          <p:cNvSpPr txBox="1"/>
          <p:nvPr/>
        </p:nvSpPr>
        <p:spPr>
          <a:xfrm>
            <a:off x="4500881" y="4043516"/>
            <a:ext cx="120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1mm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4C415D-E832-C604-0EDF-9F847CE9C7D2}"/>
              </a:ext>
            </a:extLst>
          </p:cNvPr>
          <p:cNvCxnSpPr>
            <a:cxnSpLocks/>
          </p:cNvCxnSpPr>
          <p:nvPr/>
        </p:nvCxnSpPr>
        <p:spPr>
          <a:xfrm flipV="1">
            <a:off x="6204890" y="3970079"/>
            <a:ext cx="422008" cy="169277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EBC1036-9A57-B14B-3D93-5514219D752B}"/>
              </a:ext>
            </a:extLst>
          </p:cNvPr>
          <p:cNvSpPr txBox="1"/>
          <p:nvPr/>
        </p:nvSpPr>
        <p:spPr>
          <a:xfrm>
            <a:off x="5911102" y="4058583"/>
            <a:ext cx="120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10mm</a:t>
            </a:r>
          </a:p>
        </p:txBody>
      </p:sp>
      <p:pic>
        <p:nvPicPr>
          <p:cNvPr id="26" name="Picture 25" descr="A white square object on a black background&#10;&#10;Description automatically generated">
            <a:extLst>
              <a:ext uri="{FF2B5EF4-FFF2-40B4-BE49-F238E27FC236}">
                <a16:creationId xmlns:a16="http://schemas.microsoft.com/office/drawing/2014/main" id="{0EEE66F4-59F3-E11B-2CE2-C77F9EC7B48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41062" t="42117" r="39419" b="41205"/>
          <a:stretch/>
        </p:blipFill>
        <p:spPr>
          <a:xfrm>
            <a:off x="4708545" y="3575809"/>
            <a:ext cx="896624" cy="57455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3F8F57-809F-5A26-1A10-3CCEDFC99E8B}"/>
              </a:ext>
            </a:extLst>
          </p:cNvPr>
          <p:cNvCxnSpPr>
            <a:cxnSpLocks/>
          </p:cNvCxnSpPr>
          <p:nvPr/>
        </p:nvCxnSpPr>
        <p:spPr>
          <a:xfrm flipH="1">
            <a:off x="4948700" y="3994780"/>
            <a:ext cx="35644" cy="183400"/>
          </a:xfrm>
          <a:prstGeom prst="straightConnector1">
            <a:avLst/>
          </a:prstGeom>
          <a:ln w="15875">
            <a:solidFill>
              <a:srgbClr val="0070C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0B47E7-3DA9-4305-6BD8-F6DF260EA850}"/>
              </a:ext>
            </a:extLst>
          </p:cNvPr>
          <p:cNvCxnSpPr>
            <a:cxnSpLocks/>
          </p:cNvCxnSpPr>
          <p:nvPr/>
        </p:nvCxnSpPr>
        <p:spPr>
          <a:xfrm flipH="1" flipV="1">
            <a:off x="5433674" y="3857747"/>
            <a:ext cx="684000" cy="137033"/>
          </a:xfrm>
          <a:prstGeom prst="straightConnector1">
            <a:avLst/>
          </a:prstGeom>
          <a:ln w="15875">
            <a:solidFill>
              <a:srgbClr val="0070C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17FEDA0-10E3-7E71-B36B-4D9A61C2B9E9}"/>
              </a:ext>
            </a:extLst>
          </p:cNvPr>
          <p:cNvCxnSpPr>
            <a:cxnSpLocks/>
          </p:cNvCxnSpPr>
          <p:nvPr/>
        </p:nvCxnSpPr>
        <p:spPr>
          <a:xfrm>
            <a:off x="6340875" y="3857747"/>
            <a:ext cx="1148243" cy="185769"/>
          </a:xfrm>
          <a:prstGeom prst="straightConnector1">
            <a:avLst/>
          </a:prstGeom>
          <a:ln w="15875">
            <a:solidFill>
              <a:srgbClr val="0070C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46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ounded Rectangle 339">
            <a:extLst>
              <a:ext uri="{FF2B5EF4-FFF2-40B4-BE49-F238E27FC236}">
                <a16:creationId xmlns:a16="http://schemas.microsoft.com/office/drawing/2014/main" id="{41424F2B-C612-A95C-EE36-C15CF9AC9E2B}"/>
              </a:ext>
            </a:extLst>
          </p:cNvPr>
          <p:cNvSpPr/>
          <p:nvPr/>
        </p:nvSpPr>
        <p:spPr>
          <a:xfrm rot="5400000">
            <a:off x="5104853" y="777699"/>
            <a:ext cx="3299044" cy="3911185"/>
          </a:xfrm>
          <a:prstGeom prst="roundRect">
            <a:avLst>
              <a:gd name="adj" fmla="val 7403"/>
            </a:avLst>
          </a:prstGeom>
          <a:solidFill>
            <a:schemeClr val="accent3">
              <a:lumMod val="20000"/>
              <a:lumOff val="80000"/>
              <a:alpha val="19125"/>
            </a:schemeClr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32" name="Picture 31" descr="A plate with a round object on it&#10;&#10;Description automatically generated">
            <a:extLst>
              <a:ext uri="{FF2B5EF4-FFF2-40B4-BE49-F238E27FC236}">
                <a16:creationId xmlns:a16="http://schemas.microsoft.com/office/drawing/2014/main" id="{15CC04D0-E393-C8FC-2E8F-B9777C148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09" t="41130" r="42235" b="41176"/>
          <a:stretch/>
        </p:blipFill>
        <p:spPr>
          <a:xfrm>
            <a:off x="1835942" y="2128040"/>
            <a:ext cx="1154106" cy="1164097"/>
          </a:xfrm>
          <a:prstGeom prst="rect">
            <a:avLst/>
          </a:prstGeom>
        </p:spPr>
      </p:pic>
      <p:pic>
        <p:nvPicPr>
          <p:cNvPr id="23" name="Picture 22" descr="A close-up of a metal object&#10;&#10;Description automatically generated">
            <a:extLst>
              <a:ext uri="{FF2B5EF4-FFF2-40B4-BE49-F238E27FC236}">
                <a16:creationId xmlns:a16="http://schemas.microsoft.com/office/drawing/2014/main" id="{6266877C-FF6B-7144-62BD-D070C5E84F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7753" t="35400" r="14044" b="33440"/>
          <a:stretch/>
        </p:blipFill>
        <p:spPr>
          <a:xfrm rot="16200000">
            <a:off x="-950245" y="2019005"/>
            <a:ext cx="3642364" cy="1248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CDED6-6AFD-D2AB-06C0-50111194E9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45158" t="43037" r="45118" b="38235"/>
          <a:stretch/>
        </p:blipFill>
        <p:spPr>
          <a:xfrm rot="16200000">
            <a:off x="1945202" y="847752"/>
            <a:ext cx="734180" cy="106048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DB48F1-C90B-C084-AA21-18EB68C42C76}"/>
              </a:ext>
            </a:extLst>
          </p:cNvPr>
          <p:cNvSpPr/>
          <p:nvPr/>
        </p:nvSpPr>
        <p:spPr>
          <a:xfrm rot="16200000">
            <a:off x="1036602" y="2473081"/>
            <a:ext cx="484094" cy="43266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B801A5D-E59F-99BB-AEE6-E1A9881675E2}"/>
              </a:ext>
            </a:extLst>
          </p:cNvPr>
          <p:cNvSpPr/>
          <p:nvPr/>
        </p:nvSpPr>
        <p:spPr>
          <a:xfrm rot="5400000">
            <a:off x="1462245" y="1344178"/>
            <a:ext cx="3299044" cy="2778228"/>
          </a:xfrm>
          <a:prstGeom prst="roundRect">
            <a:avLst>
              <a:gd name="adj" fmla="val 7403"/>
            </a:avLst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4B898D-528C-42F1-857B-EFE6AFF23679}"/>
              </a:ext>
            </a:extLst>
          </p:cNvPr>
          <p:cNvSpPr txBox="1"/>
          <p:nvPr/>
        </p:nvSpPr>
        <p:spPr>
          <a:xfrm>
            <a:off x="2868017" y="3441501"/>
            <a:ext cx="1673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 algn="ctr">
              <a:defRPr b="0" i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BaTiO</a:t>
            </a:r>
            <a:r>
              <a:rPr lang="en-US" sz="2400" baseline="-25000" dirty="0">
                <a:solidFill>
                  <a:schemeClr val="tx1"/>
                </a:solidFill>
              </a:rPr>
              <a:t>3</a:t>
            </a:r>
          </a:p>
          <a:p>
            <a:r>
              <a:rPr lang="en-US" sz="2400" baseline="30000" dirty="0">
                <a:solidFill>
                  <a:schemeClr val="tx1"/>
                </a:solidFill>
              </a:rPr>
              <a:t>@</a:t>
            </a:r>
            <a:r>
              <a:rPr lang="en-US" sz="2400" dirty="0">
                <a:solidFill>
                  <a:schemeClr val="tx1"/>
                </a:solidFill>
              </a:rPr>
              <a:t>PDMS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9F356-74B0-2CD6-56A7-5AE2ED718F75}"/>
              </a:ext>
            </a:extLst>
          </p:cNvPr>
          <p:cNvSpPr txBox="1"/>
          <p:nvPr/>
        </p:nvSpPr>
        <p:spPr>
          <a:xfrm>
            <a:off x="3167218" y="1139465"/>
            <a:ext cx="1054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CN"/>
            </a:defPPr>
            <a:lvl1pPr algn="ctr">
              <a:defRPr b="0" i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Patch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9DABA1-2366-40B9-3D54-F54EA2F29F40}"/>
              </a:ext>
            </a:extLst>
          </p:cNvPr>
          <p:cNvSpPr txBox="1"/>
          <p:nvPr/>
        </p:nvSpPr>
        <p:spPr>
          <a:xfrm>
            <a:off x="2712945" y="2227548"/>
            <a:ext cx="1973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5260D2-3FF4-2B6A-5B15-3EBDC23E22D4}"/>
              </a:ext>
            </a:extLst>
          </p:cNvPr>
          <p:cNvCxnSpPr>
            <a:cxnSpLocks/>
          </p:cNvCxnSpPr>
          <p:nvPr/>
        </p:nvCxnSpPr>
        <p:spPr>
          <a:xfrm flipV="1">
            <a:off x="2619129" y="1139465"/>
            <a:ext cx="0" cy="457200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A23F39-87FD-5FF9-F315-620404389FF3}"/>
              </a:ext>
            </a:extLst>
          </p:cNvPr>
          <p:cNvSpPr txBox="1"/>
          <p:nvPr/>
        </p:nvSpPr>
        <p:spPr>
          <a:xfrm>
            <a:off x="2423762" y="1415709"/>
            <a:ext cx="1148243" cy="53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6mm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BC1036-9A57-B14B-3D93-5514219D752B}"/>
              </a:ext>
            </a:extLst>
          </p:cNvPr>
          <p:cNvSpPr txBox="1"/>
          <p:nvPr/>
        </p:nvSpPr>
        <p:spPr>
          <a:xfrm>
            <a:off x="1874679" y="3185058"/>
            <a:ext cx="1205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10mm</a:t>
            </a:r>
          </a:p>
        </p:txBody>
      </p:sp>
      <p:pic>
        <p:nvPicPr>
          <p:cNvPr id="26" name="Picture 25" descr="A white square object on a black background&#10;&#10;Description automatically generated">
            <a:extLst>
              <a:ext uri="{FF2B5EF4-FFF2-40B4-BE49-F238E27FC236}">
                <a16:creationId xmlns:a16="http://schemas.microsoft.com/office/drawing/2014/main" id="{0EEE66F4-59F3-E11B-2CE2-C77F9EC7B4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41062" t="42117" r="39419" b="41205"/>
          <a:stretch/>
        </p:blipFill>
        <p:spPr>
          <a:xfrm>
            <a:off x="1903275" y="3558367"/>
            <a:ext cx="1148242" cy="73579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3F8F57-809F-5A26-1A10-3CCEDFC99E8B}"/>
              </a:ext>
            </a:extLst>
          </p:cNvPr>
          <p:cNvCxnSpPr>
            <a:cxnSpLocks/>
          </p:cNvCxnSpPr>
          <p:nvPr/>
        </p:nvCxnSpPr>
        <p:spPr>
          <a:xfrm>
            <a:off x="4509355" y="2733292"/>
            <a:ext cx="365760" cy="0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>
            <a:extLst>
              <a:ext uri="{FF2B5EF4-FFF2-40B4-BE49-F238E27FC236}">
                <a16:creationId xmlns:a16="http://schemas.microsoft.com/office/drawing/2014/main" id="{B8FA15CE-88D0-47AB-C176-EB667DE3AA99}"/>
              </a:ext>
            </a:extLst>
          </p:cNvPr>
          <p:cNvSpPr/>
          <p:nvPr/>
        </p:nvSpPr>
        <p:spPr>
          <a:xfrm rot="10607398">
            <a:off x="1932526" y="3148401"/>
            <a:ext cx="321651" cy="683945"/>
          </a:xfrm>
          <a:custGeom>
            <a:avLst/>
            <a:gdLst>
              <a:gd name="connsiteX0" fmla="*/ 0 w 433303"/>
              <a:gd name="connsiteY0" fmla="*/ 973666 h 973666"/>
              <a:gd name="connsiteX1" fmla="*/ 431800 w 433303"/>
              <a:gd name="connsiteY1" fmla="*/ 516466 h 973666"/>
              <a:gd name="connsiteX2" fmla="*/ 152400 w 433303"/>
              <a:gd name="connsiteY2" fmla="*/ 0 h 973666"/>
              <a:gd name="connsiteX3" fmla="*/ 152400 w 433303"/>
              <a:gd name="connsiteY3" fmla="*/ 0 h 97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03" h="973666">
                <a:moveTo>
                  <a:pt x="0" y="973666"/>
                </a:moveTo>
                <a:cubicBezTo>
                  <a:pt x="203200" y="826204"/>
                  <a:pt x="406400" y="678743"/>
                  <a:pt x="431800" y="516466"/>
                </a:cubicBezTo>
                <a:cubicBezTo>
                  <a:pt x="457200" y="354189"/>
                  <a:pt x="152400" y="0"/>
                  <a:pt x="152400" y="0"/>
                </a:cubicBezTo>
                <a:lnTo>
                  <a:pt x="152400" y="0"/>
                </a:lnTo>
              </a:path>
            </a:pathLst>
          </a:custGeom>
          <a:ln w="22225">
            <a:solidFill>
              <a:srgbClr val="0070C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2561BB7-FBF3-3FF1-1EAB-0134E63FA24E}"/>
              </a:ext>
            </a:extLst>
          </p:cNvPr>
          <p:cNvSpPr/>
          <p:nvPr/>
        </p:nvSpPr>
        <p:spPr>
          <a:xfrm rot="20565851">
            <a:off x="2289764" y="1544634"/>
            <a:ext cx="433303" cy="973666"/>
          </a:xfrm>
          <a:custGeom>
            <a:avLst/>
            <a:gdLst>
              <a:gd name="connsiteX0" fmla="*/ 0 w 433303"/>
              <a:gd name="connsiteY0" fmla="*/ 973666 h 973666"/>
              <a:gd name="connsiteX1" fmla="*/ 431800 w 433303"/>
              <a:gd name="connsiteY1" fmla="*/ 516466 h 973666"/>
              <a:gd name="connsiteX2" fmla="*/ 152400 w 433303"/>
              <a:gd name="connsiteY2" fmla="*/ 0 h 973666"/>
              <a:gd name="connsiteX3" fmla="*/ 152400 w 433303"/>
              <a:gd name="connsiteY3" fmla="*/ 0 h 97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03" h="973666">
                <a:moveTo>
                  <a:pt x="0" y="973666"/>
                </a:moveTo>
                <a:cubicBezTo>
                  <a:pt x="203200" y="826204"/>
                  <a:pt x="406400" y="678743"/>
                  <a:pt x="431800" y="516466"/>
                </a:cubicBezTo>
                <a:cubicBezTo>
                  <a:pt x="457200" y="354189"/>
                  <a:pt x="152400" y="0"/>
                  <a:pt x="152400" y="0"/>
                </a:cubicBezTo>
                <a:lnTo>
                  <a:pt x="152400" y="0"/>
                </a:lnTo>
              </a:path>
            </a:pathLst>
          </a:custGeom>
          <a:ln w="22225">
            <a:solidFill>
              <a:srgbClr val="0070C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4C415D-E832-C604-0EDF-9F847CE9C7D2}"/>
              </a:ext>
            </a:extLst>
          </p:cNvPr>
          <p:cNvCxnSpPr>
            <a:cxnSpLocks/>
          </p:cNvCxnSpPr>
          <p:nvPr/>
        </p:nvCxnSpPr>
        <p:spPr>
          <a:xfrm>
            <a:off x="2312292" y="3663151"/>
            <a:ext cx="504014" cy="273552"/>
          </a:xfrm>
          <a:prstGeom prst="straightConnector1">
            <a:avLst/>
          </a:prstGeom>
          <a:ln w="158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384D09-BF9C-2C89-FD88-37AFD78B3E6C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1278650" y="2931459"/>
            <a:ext cx="467228" cy="1362699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A57CD1-AB51-698E-66A5-63D2F672C6A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278650" y="1139465"/>
            <a:ext cx="484802" cy="1307900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425DA812-EDA3-8ED8-B483-574F8F3DAC6D}"/>
              </a:ext>
            </a:extLst>
          </p:cNvPr>
          <p:cNvGrpSpPr/>
          <p:nvPr/>
        </p:nvGrpSpPr>
        <p:grpSpPr>
          <a:xfrm>
            <a:off x="4757967" y="1056373"/>
            <a:ext cx="1779107" cy="1643137"/>
            <a:chOff x="4632984" y="1112436"/>
            <a:chExt cx="1779107" cy="164313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7516CEC-43B1-3CCF-D6B7-0425707938D2}"/>
                </a:ext>
              </a:extLst>
            </p:cNvPr>
            <p:cNvSpPr txBox="1"/>
            <p:nvPr/>
          </p:nvSpPr>
          <p:spPr>
            <a:xfrm>
              <a:off x="4632984" y="1221369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9F7FF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</a:t>
              </a:r>
              <a:r>
                <a:rPr lang="en-US" b="1" baseline="30000" dirty="0">
                  <a:solidFill>
                    <a:srgbClr val="9F7FF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2+</a:t>
              </a:r>
            </a:p>
          </p:txBody>
        </p:sp>
        <p:pic>
          <p:nvPicPr>
            <p:cNvPr id="63" name="Picture 62" descr="A diagram of a molecule&#10;&#10;Description automatically generated">
              <a:extLst>
                <a:ext uri="{FF2B5EF4-FFF2-40B4-BE49-F238E27FC236}">
                  <a16:creationId xmlns:a16="http://schemas.microsoft.com/office/drawing/2014/main" id="{E09FEB12-8DF3-31CF-B0A7-571076011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29014" t="9398" r="28645" b="4896"/>
            <a:stretch/>
          </p:blipFill>
          <p:spPr>
            <a:xfrm>
              <a:off x="4978038" y="1112436"/>
              <a:ext cx="1434053" cy="1643137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FEE7FDD-E534-FF66-B6B7-6ED85EFED01A}"/>
                </a:ext>
              </a:extLst>
            </p:cNvPr>
            <p:cNvSpPr txBox="1"/>
            <p:nvPr/>
          </p:nvSpPr>
          <p:spPr>
            <a:xfrm>
              <a:off x="5180323" y="1471432"/>
              <a:ext cx="5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</a:t>
              </a:r>
              <a:r>
                <a:rPr lang="en-US" b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4+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853A6DB-B89A-7A7E-A2B1-AD926562FF9B}"/>
                </a:ext>
              </a:extLst>
            </p:cNvPr>
            <p:cNvSpPr txBox="1"/>
            <p:nvPr/>
          </p:nvSpPr>
          <p:spPr>
            <a:xfrm>
              <a:off x="5215909" y="2158987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8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b="1" baseline="30000" dirty="0">
                  <a:solidFill>
                    <a:srgbClr val="008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2-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0B5C73A-0F79-7844-F693-586B9B3C9262}"/>
              </a:ext>
            </a:extLst>
          </p:cNvPr>
          <p:cNvGrpSpPr/>
          <p:nvPr/>
        </p:nvGrpSpPr>
        <p:grpSpPr>
          <a:xfrm>
            <a:off x="4766414" y="2863456"/>
            <a:ext cx="1729908" cy="1502539"/>
            <a:chOff x="4634405" y="2894452"/>
            <a:chExt cx="1729908" cy="1502539"/>
          </a:xfrm>
        </p:grpSpPr>
        <p:pic>
          <p:nvPicPr>
            <p:cNvPr id="65" name="Picture 64" descr="A diagram of a molecule&#10;&#10;Description automatically generated">
              <a:extLst>
                <a:ext uri="{FF2B5EF4-FFF2-40B4-BE49-F238E27FC236}">
                  <a16:creationId xmlns:a16="http://schemas.microsoft.com/office/drawing/2014/main" id="{1CED96EA-4B3E-C8B7-55E6-B8DE1E04C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29223" t="13724" r="30191" b="11152"/>
            <a:stretch/>
          </p:blipFill>
          <p:spPr>
            <a:xfrm>
              <a:off x="4930260" y="2894452"/>
              <a:ext cx="1434053" cy="1502539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9A26E85-0B81-D94E-897E-018871923ABA}"/>
                </a:ext>
              </a:extLst>
            </p:cNvPr>
            <p:cNvSpPr txBox="1"/>
            <p:nvPr/>
          </p:nvSpPr>
          <p:spPr>
            <a:xfrm>
              <a:off x="4634405" y="3020780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9F7FF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</a:t>
              </a:r>
              <a:r>
                <a:rPr lang="en-US" b="1" baseline="30000" dirty="0">
                  <a:solidFill>
                    <a:srgbClr val="9F7FF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2+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60285C-E9AC-A6E5-AB4D-802B6B9E07CB}"/>
                </a:ext>
              </a:extLst>
            </p:cNvPr>
            <p:cNvSpPr txBox="1"/>
            <p:nvPr/>
          </p:nvSpPr>
          <p:spPr>
            <a:xfrm>
              <a:off x="5171694" y="3286464"/>
              <a:ext cx="56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</a:t>
              </a:r>
              <a:r>
                <a:rPr lang="en-US" b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4+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EDDA9F4-7133-D159-7CFC-F8CE84263A4E}"/>
                </a:ext>
              </a:extLst>
            </p:cNvPr>
            <p:cNvSpPr txBox="1"/>
            <p:nvPr/>
          </p:nvSpPr>
          <p:spPr>
            <a:xfrm>
              <a:off x="5157306" y="393054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8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b="1" baseline="30000" dirty="0">
                  <a:solidFill>
                    <a:srgbClr val="008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2-</a:t>
              </a:r>
            </a:p>
          </p:txBody>
        </p:sp>
      </p:grpSp>
      <p:sp>
        <p:nvSpPr>
          <p:cNvPr id="71" name="Down Arrow 70">
            <a:extLst>
              <a:ext uri="{FF2B5EF4-FFF2-40B4-BE49-F238E27FC236}">
                <a16:creationId xmlns:a16="http://schemas.microsoft.com/office/drawing/2014/main" id="{5E63DEC4-097A-8B93-96AE-E64D482FBAC8}"/>
              </a:ext>
            </a:extLst>
          </p:cNvPr>
          <p:cNvSpPr/>
          <p:nvPr/>
        </p:nvSpPr>
        <p:spPr>
          <a:xfrm>
            <a:off x="5336305" y="2519945"/>
            <a:ext cx="188675" cy="404994"/>
          </a:xfrm>
          <a:prstGeom prst="downArrow">
            <a:avLst/>
          </a:prstGeom>
          <a:gradFill flip="none" rotWithShape="1">
            <a:gsLst>
              <a:gs pos="0">
                <a:srgbClr val="F9671B"/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82584A-BAB7-5C49-6DEB-53BAD52A321B}"/>
              </a:ext>
            </a:extLst>
          </p:cNvPr>
          <p:cNvSpPr txBox="1"/>
          <p:nvPr/>
        </p:nvSpPr>
        <p:spPr>
          <a:xfrm>
            <a:off x="5518134" y="2508617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heating</a:t>
            </a:r>
          </a:p>
        </p:txBody>
      </p:sp>
      <p:pic>
        <p:nvPicPr>
          <p:cNvPr id="41" name="Picture 40" descr="A close-up of a microscope&#10;&#10;Description automatically generated">
            <a:extLst>
              <a:ext uri="{FF2B5EF4-FFF2-40B4-BE49-F238E27FC236}">
                <a16:creationId xmlns:a16="http://schemas.microsoft.com/office/drawing/2014/main" id="{797771E2-C87E-9D25-01C8-771873B57B1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b="9118"/>
          <a:stretch/>
        </p:blipFill>
        <p:spPr>
          <a:xfrm>
            <a:off x="8816960" y="1078144"/>
            <a:ext cx="2055627" cy="1401146"/>
          </a:xfrm>
          <a:prstGeom prst="rect">
            <a:avLst/>
          </a:prstGeom>
        </p:spPr>
      </p:pic>
      <p:pic>
        <p:nvPicPr>
          <p:cNvPr id="43" name="Picture 42" descr="Close-up of a microscope image of a cell&#10;&#10;Description automatically generated">
            <a:extLst>
              <a:ext uri="{FF2B5EF4-FFF2-40B4-BE49-F238E27FC236}">
                <a16:creationId xmlns:a16="http://schemas.microsoft.com/office/drawing/2014/main" id="{7EDDEAAD-3DBB-4B10-4D6C-E231446A623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9086"/>
          <a:stretch/>
        </p:blipFill>
        <p:spPr>
          <a:xfrm>
            <a:off x="8816960" y="2650642"/>
            <a:ext cx="2054910" cy="140114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5346B82-A7B1-C6DD-669F-2F5E595FD029}"/>
              </a:ext>
            </a:extLst>
          </p:cNvPr>
          <p:cNvSpPr txBox="1"/>
          <p:nvPr/>
        </p:nvSpPr>
        <p:spPr>
          <a:xfrm>
            <a:off x="8758357" y="4023085"/>
            <a:ext cx="2248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BaTiO3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676CEB-8F63-A40E-2B63-898FEE74EF55}"/>
              </a:ext>
            </a:extLst>
          </p:cNvPr>
          <p:cNvSpPr/>
          <p:nvPr/>
        </p:nvSpPr>
        <p:spPr>
          <a:xfrm>
            <a:off x="9688877" y="3205446"/>
            <a:ext cx="457200" cy="352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960C536-DD09-0C1E-BA14-212020751C29}"/>
              </a:ext>
            </a:extLst>
          </p:cNvPr>
          <p:cNvCxnSpPr>
            <a:cxnSpLocks/>
            <a:stCxn id="53" idx="0"/>
            <a:endCxn id="41" idx="2"/>
          </p:cNvCxnSpPr>
          <p:nvPr/>
        </p:nvCxnSpPr>
        <p:spPr>
          <a:xfrm flipH="1" flipV="1">
            <a:off x="9844774" y="2479290"/>
            <a:ext cx="72703" cy="7261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D65A4D09-3F44-5D5E-47D8-0C9B9B43ECEC}"/>
              </a:ext>
            </a:extLst>
          </p:cNvPr>
          <p:cNvSpPr/>
          <p:nvPr/>
        </p:nvSpPr>
        <p:spPr>
          <a:xfrm>
            <a:off x="6944467" y="1554199"/>
            <a:ext cx="274320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5F4489E4-FBC5-AF69-F525-9F730C0C5D00}"/>
              </a:ext>
            </a:extLst>
          </p:cNvPr>
          <p:cNvCxnSpPr>
            <a:stCxn id="202" idx="2"/>
          </p:cNvCxnSpPr>
          <p:nvPr/>
        </p:nvCxnSpPr>
        <p:spPr>
          <a:xfrm flipH="1">
            <a:off x="6514781" y="1691359"/>
            <a:ext cx="429686" cy="341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A0315F0C-224C-A717-9A25-E18D7EFCD410}"/>
              </a:ext>
            </a:extLst>
          </p:cNvPr>
          <p:cNvSpPr/>
          <p:nvPr/>
        </p:nvSpPr>
        <p:spPr>
          <a:xfrm>
            <a:off x="6923662" y="3280516"/>
            <a:ext cx="365760" cy="365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20FD601A-3627-5A8A-B108-BEE7DD029839}"/>
              </a:ext>
            </a:extLst>
          </p:cNvPr>
          <p:cNvCxnSpPr>
            <a:stCxn id="205" idx="2"/>
          </p:cNvCxnSpPr>
          <p:nvPr/>
        </p:nvCxnSpPr>
        <p:spPr>
          <a:xfrm flipH="1" flipV="1">
            <a:off x="6493976" y="3451841"/>
            <a:ext cx="429686" cy="115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08C3631E-1E12-C973-5532-EF6C559D1BC0}"/>
              </a:ext>
            </a:extLst>
          </p:cNvPr>
          <p:cNvGrpSpPr/>
          <p:nvPr/>
        </p:nvGrpSpPr>
        <p:grpSpPr>
          <a:xfrm>
            <a:off x="6899152" y="1305389"/>
            <a:ext cx="1810816" cy="1023994"/>
            <a:chOff x="4191419" y="4836357"/>
            <a:chExt cx="1810816" cy="1023994"/>
          </a:xfrm>
        </p:grpSpPr>
        <p:sp>
          <p:nvSpPr>
            <p:cNvPr id="208" name="Rectangle 213">
              <a:extLst>
                <a:ext uri="{FF2B5EF4-FFF2-40B4-BE49-F238E27FC236}">
                  <a16:creationId xmlns:a16="http://schemas.microsoft.com/office/drawing/2014/main" id="{E57B036D-B1CB-34FB-C49B-27160D746C41}"/>
                </a:ext>
              </a:extLst>
            </p:cNvPr>
            <p:cNvSpPr/>
            <p:nvPr/>
          </p:nvSpPr>
          <p:spPr>
            <a:xfrm>
              <a:off x="4246053" y="5737442"/>
              <a:ext cx="1694200" cy="78975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7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13">
              <a:extLst>
                <a:ext uri="{FF2B5EF4-FFF2-40B4-BE49-F238E27FC236}">
                  <a16:creationId xmlns:a16="http://schemas.microsoft.com/office/drawing/2014/main" id="{C12D3BC9-1754-4B7A-6AC5-62708B5622D3}"/>
                </a:ext>
              </a:extLst>
            </p:cNvPr>
            <p:cNvSpPr/>
            <p:nvPr/>
          </p:nvSpPr>
          <p:spPr>
            <a:xfrm>
              <a:off x="4271748" y="4877352"/>
              <a:ext cx="1676629" cy="70992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7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0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5C711C74-CC2E-9958-BA9F-BD3105FD07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707" y="4840252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F64F8306-BAC6-67C4-1216-4A759EE50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6544" y="4836358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640F6AFE-9E84-6522-FBD3-B1FF88ED5D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49" y="4845391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3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19F91517-72A5-6585-86BA-0732DD3FEA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570" y="4840735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C22A4C37-1CE6-E83B-442F-A05D247E4F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419" y="5611031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5EFE97E8-BA9E-3F2B-12EA-FDC14D0F50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9815" y="5611031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291A0A64-F627-57F9-A4C3-DE7A99C56F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1091" y="5611031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7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1C03B1B8-8944-80E0-F659-9D1FDF0905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295" y="5607912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8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A325218E-3D70-2284-4D2F-A9F96933E4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5129" y="5607912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9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4DA6168F-EF2D-F6F1-5AD3-8A7C5D025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7397" y="4836357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663BC506-442A-4FA0-D89B-B94C9AE73BFF}"/>
                </a:ext>
              </a:extLst>
            </p:cNvPr>
            <p:cNvGrpSpPr/>
            <p:nvPr/>
          </p:nvGrpSpPr>
          <p:grpSpPr>
            <a:xfrm>
              <a:off x="4287626" y="5123532"/>
              <a:ext cx="1601038" cy="491393"/>
              <a:chOff x="2007010" y="6099766"/>
              <a:chExt cx="1666411" cy="491393"/>
            </a:xfrm>
          </p:grpSpPr>
          <p:pic>
            <p:nvPicPr>
              <p:cNvPr id="221" name="Picture 220">
                <a:extLst>
                  <a:ext uri="{FF2B5EF4-FFF2-40B4-BE49-F238E27FC236}">
                    <a16:creationId xmlns:a16="http://schemas.microsoft.com/office/drawing/2014/main" id="{7417569C-DA2B-D1BA-D134-454E5CFDC5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2008462" y="6107436"/>
                <a:ext cx="179976" cy="182880"/>
              </a:xfrm>
              <a:prstGeom prst="rect">
                <a:avLst/>
              </a:prstGeom>
            </p:spPr>
          </p:pic>
          <p:pic>
            <p:nvPicPr>
              <p:cNvPr id="222" name="Picture 221">
                <a:extLst>
                  <a:ext uri="{FF2B5EF4-FFF2-40B4-BE49-F238E27FC236}">
                    <a16:creationId xmlns:a16="http://schemas.microsoft.com/office/drawing/2014/main" id="{F828A27A-AFCB-0C16-1F88-5C7A2B447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2168971" y="6409731"/>
                <a:ext cx="179976" cy="182880"/>
              </a:xfrm>
              <a:prstGeom prst="rect">
                <a:avLst/>
              </a:prstGeom>
            </p:spPr>
          </p:pic>
          <p:pic>
            <p:nvPicPr>
              <p:cNvPr id="223" name="Picture 222">
                <a:extLst>
                  <a:ext uri="{FF2B5EF4-FFF2-40B4-BE49-F238E27FC236}">
                    <a16:creationId xmlns:a16="http://schemas.microsoft.com/office/drawing/2014/main" id="{1AA4DCBE-E56E-C9A7-D698-9A45322DA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2350652" y="6121406"/>
                <a:ext cx="179976" cy="182880"/>
              </a:xfrm>
              <a:prstGeom prst="rect">
                <a:avLst/>
              </a:prstGeom>
            </p:spPr>
          </p:pic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814DDCEB-23A4-0EB3-43AD-913DD7788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2565624" y="6401790"/>
                <a:ext cx="179976" cy="182880"/>
              </a:xfrm>
              <a:prstGeom prst="rect">
                <a:avLst/>
              </a:prstGeom>
            </p:spPr>
          </p:pic>
          <p:pic>
            <p:nvPicPr>
              <p:cNvPr id="225" name="Picture 224">
                <a:extLst>
                  <a:ext uri="{FF2B5EF4-FFF2-40B4-BE49-F238E27FC236}">
                    <a16:creationId xmlns:a16="http://schemas.microsoft.com/office/drawing/2014/main" id="{4F058846-3293-C6F4-2674-70336CEE2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2658321" y="6116553"/>
                <a:ext cx="179976" cy="182880"/>
              </a:xfrm>
              <a:prstGeom prst="rect">
                <a:avLst/>
              </a:prstGeom>
            </p:spPr>
          </p:pic>
          <p:pic>
            <p:nvPicPr>
              <p:cNvPr id="226" name="Picture 225">
                <a:extLst>
                  <a:ext uri="{FF2B5EF4-FFF2-40B4-BE49-F238E27FC236}">
                    <a16:creationId xmlns:a16="http://schemas.microsoft.com/office/drawing/2014/main" id="{D60C0089-E7B2-1BA1-7935-663B89953D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2909970" y="6385374"/>
                <a:ext cx="179976" cy="182880"/>
              </a:xfrm>
              <a:prstGeom prst="rect">
                <a:avLst/>
              </a:prstGeom>
            </p:spPr>
          </p:pic>
          <p:pic>
            <p:nvPicPr>
              <p:cNvPr id="227" name="Picture 226">
                <a:extLst>
                  <a:ext uri="{FF2B5EF4-FFF2-40B4-BE49-F238E27FC236}">
                    <a16:creationId xmlns:a16="http://schemas.microsoft.com/office/drawing/2014/main" id="{1586FF10-4C06-9611-0591-22E7C4E5D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3042656" y="6118375"/>
                <a:ext cx="179976" cy="182880"/>
              </a:xfrm>
              <a:prstGeom prst="rect">
                <a:avLst/>
              </a:prstGeom>
            </p:spPr>
          </p:pic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6F6E2F8B-C02A-C008-53BD-7FBF7910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3274169" y="6363186"/>
                <a:ext cx="179976" cy="182880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C3016DDF-B212-B916-396F-EE64F37F8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3491993" y="6098314"/>
                <a:ext cx="179976" cy="182880"/>
              </a:xfrm>
              <a:prstGeom prst="rect">
                <a:avLst/>
              </a:prstGeom>
            </p:spPr>
          </p:pic>
        </p:grp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306EE5E9-022D-156A-9A77-3754D8277DAA}"/>
              </a:ext>
            </a:extLst>
          </p:cNvPr>
          <p:cNvGrpSpPr/>
          <p:nvPr/>
        </p:nvGrpSpPr>
        <p:grpSpPr>
          <a:xfrm>
            <a:off x="6816507" y="3085568"/>
            <a:ext cx="1976926" cy="1020150"/>
            <a:chOff x="1529242" y="4431320"/>
            <a:chExt cx="2124062" cy="1020150"/>
          </a:xfrm>
        </p:grpSpPr>
        <p:sp>
          <p:nvSpPr>
            <p:cNvPr id="281" name="Rectangle 213">
              <a:extLst>
                <a:ext uri="{FF2B5EF4-FFF2-40B4-BE49-F238E27FC236}">
                  <a16:creationId xmlns:a16="http://schemas.microsoft.com/office/drawing/2014/main" id="{F9029FF1-B6F3-1184-E01B-CAD9A30A241B}"/>
                </a:ext>
              </a:extLst>
            </p:cNvPr>
            <p:cNvSpPr/>
            <p:nvPr/>
          </p:nvSpPr>
          <p:spPr>
            <a:xfrm>
              <a:off x="1671864" y="5331680"/>
              <a:ext cx="1828800" cy="68629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7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13">
              <a:extLst>
                <a:ext uri="{FF2B5EF4-FFF2-40B4-BE49-F238E27FC236}">
                  <a16:creationId xmlns:a16="http://schemas.microsoft.com/office/drawing/2014/main" id="{06CE5308-9174-D0E5-1AC1-0D605BBF0C0C}"/>
                </a:ext>
              </a:extLst>
            </p:cNvPr>
            <p:cNvSpPr/>
            <p:nvPr/>
          </p:nvSpPr>
          <p:spPr>
            <a:xfrm>
              <a:off x="1678872" y="4471590"/>
              <a:ext cx="1828800" cy="68629"/>
            </a:xfrm>
            <a:prstGeom prst="rect">
              <a:avLst/>
            </a:prstGeom>
            <a:solidFill>
              <a:schemeClr val="accent2"/>
            </a:solidFill>
            <a:ln w="3175">
              <a:noFill/>
            </a:ln>
            <a:scene3d>
              <a:camera prst="orthographicFront"/>
              <a:lightRig rig="threePt" dir="t"/>
            </a:scene3d>
            <a:sp3d>
              <a:bevelT w="31750" h="82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3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375C7BDC-4BBD-510A-0030-414A17F68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8499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4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1DA78DC8-BC5B-8ED8-F243-002CE4037D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6175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5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8721A145-2C90-E6DB-843D-854C8E0DAD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3851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6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C7517B80-F41F-327B-A972-C6FDF8A2A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1527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7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CFC78CEF-192C-33A6-105A-8213E61A0B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203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8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8DA46275-8427-C39D-064C-D8F9F70E3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6879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9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C9273626-4F70-46E2-4304-6E57EE2FE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555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0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A2836BE1-1BCD-145C-7F94-3CD98447B7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2231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1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9B81B91B-A2A5-4A83-B86A-544B46171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9907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2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A6E03897-1332-1B17-D371-C99991A39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5873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3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2FAE8A53-0FE1-CF86-713E-0FDE370112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3409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4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FE2E6735-2FFE-4245-4ABE-AC9A67315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0945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5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0D3DBD70-C030-856F-AB81-4DA570DF6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8481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6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2BC67608-CDC5-1807-4B7A-1BF6E9597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3697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4513F9E7-BBFB-1A75-1A9C-954E3EADCD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6017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8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37FEDD20-1DB8-D1FD-E1E0-74554FDB2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3553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9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73736E3D-44FB-418B-43CC-BBC0ED6ECB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089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0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DD05E617-7445-B8D8-60E2-729EA12D2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625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1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0FAE9879-9A93-DF2D-1DDF-BF04AABF3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6161" y="5202150"/>
              <a:ext cx="246659" cy="24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2" name="Picture 4" descr="七龙珠内的花瓣采集图片-chrysanthemum-juju">
              <a:extLst>
                <a:ext uri="{FF2B5EF4-FFF2-40B4-BE49-F238E27FC236}">
                  <a16:creationId xmlns:a16="http://schemas.microsoft.com/office/drawing/2014/main" id="{4FDB14E3-6BF7-9761-A8B5-BD56A26F8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823" y="4431320"/>
              <a:ext cx="242665" cy="249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C43C24E9-6E85-9CE6-822C-906E9427791E}"/>
                </a:ext>
              </a:extLst>
            </p:cNvPr>
            <p:cNvGrpSpPr/>
            <p:nvPr/>
          </p:nvGrpSpPr>
          <p:grpSpPr>
            <a:xfrm>
              <a:off x="1529242" y="4481230"/>
              <a:ext cx="640531" cy="640531"/>
              <a:chOff x="5911727" y="4793443"/>
              <a:chExt cx="640531" cy="640531"/>
            </a:xfrm>
          </p:grpSpPr>
          <p:pic>
            <p:nvPicPr>
              <p:cNvPr id="328" name="Picture 4" descr="Light PNGs for Free Download">
                <a:extLst>
                  <a:ext uri="{FF2B5EF4-FFF2-40B4-BE49-F238E27FC236}">
                    <a16:creationId xmlns:a16="http://schemas.microsoft.com/office/drawing/2014/main" id="{604ADA5E-18F7-E96F-1498-091C7BE741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9" name="Picture 328">
                <a:extLst>
                  <a:ext uri="{FF2B5EF4-FFF2-40B4-BE49-F238E27FC236}">
                    <a16:creationId xmlns:a16="http://schemas.microsoft.com/office/drawing/2014/main" id="{E445239C-9DDC-B86C-9BBA-EFB1F3614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96321885-595D-D5BC-D97B-0A45744B77DC}"/>
                </a:ext>
              </a:extLst>
            </p:cNvPr>
            <p:cNvGrpSpPr/>
            <p:nvPr/>
          </p:nvGrpSpPr>
          <p:grpSpPr>
            <a:xfrm>
              <a:off x="1689751" y="4783525"/>
              <a:ext cx="640531" cy="640531"/>
              <a:chOff x="5911727" y="4793443"/>
              <a:chExt cx="640531" cy="640531"/>
            </a:xfrm>
          </p:grpSpPr>
          <p:pic>
            <p:nvPicPr>
              <p:cNvPr id="326" name="Picture 4" descr="Light PNGs for Free Download">
                <a:extLst>
                  <a:ext uri="{FF2B5EF4-FFF2-40B4-BE49-F238E27FC236}">
                    <a16:creationId xmlns:a16="http://schemas.microsoft.com/office/drawing/2014/main" id="{B6712FFE-F791-2FD3-4F84-2C7EA43263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7" name="Picture 326">
                <a:extLst>
                  <a:ext uri="{FF2B5EF4-FFF2-40B4-BE49-F238E27FC236}">
                    <a16:creationId xmlns:a16="http://schemas.microsoft.com/office/drawing/2014/main" id="{D5300CF8-E8AB-F0DD-9457-02029E4DB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FCBA4856-2975-204B-0CD8-5E511AF38036}"/>
                </a:ext>
              </a:extLst>
            </p:cNvPr>
            <p:cNvGrpSpPr/>
            <p:nvPr/>
          </p:nvGrpSpPr>
          <p:grpSpPr>
            <a:xfrm>
              <a:off x="1871432" y="4495200"/>
              <a:ext cx="640531" cy="640531"/>
              <a:chOff x="5911727" y="4793443"/>
              <a:chExt cx="640531" cy="640531"/>
            </a:xfrm>
          </p:grpSpPr>
          <p:pic>
            <p:nvPicPr>
              <p:cNvPr id="324" name="Picture 4" descr="Light PNGs for Free Download">
                <a:extLst>
                  <a:ext uri="{FF2B5EF4-FFF2-40B4-BE49-F238E27FC236}">
                    <a16:creationId xmlns:a16="http://schemas.microsoft.com/office/drawing/2014/main" id="{F310F281-8F8B-B74A-F37B-1AE1E6C6E9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5" name="Picture 324">
                <a:extLst>
                  <a:ext uri="{FF2B5EF4-FFF2-40B4-BE49-F238E27FC236}">
                    <a16:creationId xmlns:a16="http://schemas.microsoft.com/office/drawing/2014/main" id="{DAB28CAE-76E0-6548-C5D7-8B82C3650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C2654DFA-CAAF-7C79-4B22-77AECC0FAD87}"/>
                </a:ext>
              </a:extLst>
            </p:cNvPr>
            <p:cNvGrpSpPr/>
            <p:nvPr/>
          </p:nvGrpSpPr>
          <p:grpSpPr>
            <a:xfrm>
              <a:off x="2086404" y="4775584"/>
              <a:ext cx="640531" cy="640531"/>
              <a:chOff x="5911727" y="4793443"/>
              <a:chExt cx="640531" cy="640531"/>
            </a:xfrm>
          </p:grpSpPr>
          <p:pic>
            <p:nvPicPr>
              <p:cNvPr id="322" name="Picture 4" descr="Light PNGs for Free Download">
                <a:extLst>
                  <a:ext uri="{FF2B5EF4-FFF2-40B4-BE49-F238E27FC236}">
                    <a16:creationId xmlns:a16="http://schemas.microsoft.com/office/drawing/2014/main" id="{0950284A-9447-855D-05B5-EBC901327A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3" name="Picture 322">
                <a:extLst>
                  <a:ext uri="{FF2B5EF4-FFF2-40B4-BE49-F238E27FC236}">
                    <a16:creationId xmlns:a16="http://schemas.microsoft.com/office/drawing/2014/main" id="{D15D6B12-ABE2-B6D3-AA6A-BA460D28E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49ABB314-1BD1-D619-EF05-116476255B90}"/>
                </a:ext>
              </a:extLst>
            </p:cNvPr>
            <p:cNvGrpSpPr/>
            <p:nvPr/>
          </p:nvGrpSpPr>
          <p:grpSpPr>
            <a:xfrm>
              <a:off x="2179101" y="4490347"/>
              <a:ext cx="640531" cy="640531"/>
              <a:chOff x="5911727" y="4793443"/>
              <a:chExt cx="640531" cy="640531"/>
            </a:xfrm>
          </p:grpSpPr>
          <p:pic>
            <p:nvPicPr>
              <p:cNvPr id="320" name="Picture 4" descr="Light PNGs for Free Download">
                <a:extLst>
                  <a:ext uri="{FF2B5EF4-FFF2-40B4-BE49-F238E27FC236}">
                    <a16:creationId xmlns:a16="http://schemas.microsoft.com/office/drawing/2014/main" id="{B0ADD611-34BB-1546-F988-6CD7CF12E5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1" name="Picture 320">
                <a:extLst>
                  <a:ext uri="{FF2B5EF4-FFF2-40B4-BE49-F238E27FC236}">
                    <a16:creationId xmlns:a16="http://schemas.microsoft.com/office/drawing/2014/main" id="{138D7073-B96A-37B5-1B8B-EF1EEC027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08920C86-363E-9B63-EE26-0858177E2C64}"/>
                </a:ext>
              </a:extLst>
            </p:cNvPr>
            <p:cNvGrpSpPr/>
            <p:nvPr/>
          </p:nvGrpSpPr>
          <p:grpSpPr>
            <a:xfrm>
              <a:off x="2430750" y="4759168"/>
              <a:ext cx="640531" cy="640531"/>
              <a:chOff x="5911727" y="4793443"/>
              <a:chExt cx="640531" cy="640531"/>
            </a:xfrm>
          </p:grpSpPr>
          <p:pic>
            <p:nvPicPr>
              <p:cNvPr id="318" name="Picture 4" descr="Light PNGs for Free Download">
                <a:extLst>
                  <a:ext uri="{FF2B5EF4-FFF2-40B4-BE49-F238E27FC236}">
                    <a16:creationId xmlns:a16="http://schemas.microsoft.com/office/drawing/2014/main" id="{55932981-DDD7-480A-620B-A19B0C4F4C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9" name="Picture 318">
                <a:extLst>
                  <a:ext uri="{FF2B5EF4-FFF2-40B4-BE49-F238E27FC236}">
                    <a16:creationId xmlns:a16="http://schemas.microsoft.com/office/drawing/2014/main" id="{85013B7C-CA91-0F2F-5C59-F8CFBB280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37CC314D-98B3-F3A2-8852-287FD9196D3D}"/>
                </a:ext>
              </a:extLst>
            </p:cNvPr>
            <p:cNvGrpSpPr/>
            <p:nvPr/>
          </p:nvGrpSpPr>
          <p:grpSpPr>
            <a:xfrm>
              <a:off x="2563436" y="4492169"/>
              <a:ext cx="640531" cy="640531"/>
              <a:chOff x="5911727" y="4793443"/>
              <a:chExt cx="640531" cy="640531"/>
            </a:xfrm>
          </p:grpSpPr>
          <p:pic>
            <p:nvPicPr>
              <p:cNvPr id="316" name="Picture 4" descr="Light PNGs for Free Download">
                <a:extLst>
                  <a:ext uri="{FF2B5EF4-FFF2-40B4-BE49-F238E27FC236}">
                    <a16:creationId xmlns:a16="http://schemas.microsoft.com/office/drawing/2014/main" id="{06116858-7416-1687-6127-F94F647C98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7" name="Picture 316">
                <a:extLst>
                  <a:ext uri="{FF2B5EF4-FFF2-40B4-BE49-F238E27FC236}">
                    <a16:creationId xmlns:a16="http://schemas.microsoft.com/office/drawing/2014/main" id="{9A7CF8B5-6952-8BCF-0ED7-200B9EE56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05D804E3-8590-584E-6B22-036F4BD999AD}"/>
                </a:ext>
              </a:extLst>
            </p:cNvPr>
            <p:cNvGrpSpPr/>
            <p:nvPr/>
          </p:nvGrpSpPr>
          <p:grpSpPr>
            <a:xfrm>
              <a:off x="2794949" y="4736980"/>
              <a:ext cx="640531" cy="640531"/>
              <a:chOff x="5911727" y="4793443"/>
              <a:chExt cx="640531" cy="640531"/>
            </a:xfrm>
          </p:grpSpPr>
          <p:pic>
            <p:nvPicPr>
              <p:cNvPr id="314" name="Picture 4" descr="Light PNGs for Free Download">
                <a:extLst>
                  <a:ext uri="{FF2B5EF4-FFF2-40B4-BE49-F238E27FC236}">
                    <a16:creationId xmlns:a16="http://schemas.microsoft.com/office/drawing/2014/main" id="{D3E7B3E3-09BC-83D5-D2CE-3D1383EBDB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5" name="Picture 314">
                <a:extLst>
                  <a:ext uri="{FF2B5EF4-FFF2-40B4-BE49-F238E27FC236}">
                    <a16:creationId xmlns:a16="http://schemas.microsoft.com/office/drawing/2014/main" id="{AB68A41F-1D0D-C3AA-87E3-28F12A10E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75CF2A15-793F-C94E-4882-13BC8722C15E}"/>
                </a:ext>
              </a:extLst>
            </p:cNvPr>
            <p:cNvGrpSpPr/>
            <p:nvPr/>
          </p:nvGrpSpPr>
          <p:grpSpPr>
            <a:xfrm>
              <a:off x="3012773" y="4472108"/>
              <a:ext cx="640531" cy="640531"/>
              <a:chOff x="5911727" y="4793443"/>
              <a:chExt cx="640531" cy="640531"/>
            </a:xfrm>
          </p:grpSpPr>
          <p:pic>
            <p:nvPicPr>
              <p:cNvPr id="312" name="Picture 4" descr="Light PNGs for Free Download">
                <a:extLst>
                  <a:ext uri="{FF2B5EF4-FFF2-40B4-BE49-F238E27FC236}">
                    <a16:creationId xmlns:a16="http://schemas.microsoft.com/office/drawing/2014/main" id="{59D4A720-9F5B-DBBB-4FDB-F7EBA235DA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1727" y="4793443"/>
                <a:ext cx="640531" cy="640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3" name="Picture 312">
                <a:extLst>
                  <a:ext uri="{FF2B5EF4-FFF2-40B4-BE49-F238E27FC236}">
                    <a16:creationId xmlns:a16="http://schemas.microsoft.com/office/drawing/2014/main" id="{867E24FA-9AAA-4530-9EB0-56884A95C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9943" t="20190" r="19837" b="18619"/>
              <a:stretch/>
            </p:blipFill>
            <p:spPr>
              <a:xfrm rot="6569815">
                <a:off x="6142004" y="5024458"/>
                <a:ext cx="179976" cy="182880"/>
              </a:xfrm>
              <a:prstGeom prst="rect">
                <a:avLst/>
              </a:prstGeom>
            </p:spPr>
          </p:pic>
        </p:grpSp>
      </p:grpSp>
      <p:pic>
        <p:nvPicPr>
          <p:cNvPr id="330" name="Picture 329">
            <a:extLst>
              <a:ext uri="{FF2B5EF4-FFF2-40B4-BE49-F238E27FC236}">
                <a16:creationId xmlns:a16="http://schemas.microsoft.com/office/drawing/2014/main" id="{A40DA258-673E-2FEE-5A2C-F53D58F3B3B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9023" b="89850" l="9914" r="89655">
                        <a14:foregroundMark x1="31466" y1="9023" x2="39655" y2="97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1323" y="2396313"/>
            <a:ext cx="610189" cy="699613"/>
          </a:xfrm>
          <a:prstGeom prst="rect">
            <a:avLst/>
          </a:prstGeom>
        </p:spPr>
      </p:pic>
      <p:sp>
        <p:nvSpPr>
          <p:cNvPr id="335" name="Cross 334">
            <a:extLst>
              <a:ext uri="{FF2B5EF4-FFF2-40B4-BE49-F238E27FC236}">
                <a16:creationId xmlns:a16="http://schemas.microsoft.com/office/drawing/2014/main" id="{5FB214F3-DD31-A44F-520F-197DBDB6801D}"/>
              </a:ext>
            </a:extLst>
          </p:cNvPr>
          <p:cNvSpPr/>
          <p:nvPr/>
        </p:nvSpPr>
        <p:spPr>
          <a:xfrm>
            <a:off x="7267015" y="2447364"/>
            <a:ext cx="149455" cy="149455"/>
          </a:xfrm>
          <a:prstGeom prst="plus">
            <a:avLst>
              <a:gd name="adj" fmla="val 39871"/>
            </a:avLst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9DE9CB45-5643-5DF2-20A2-3E113E70B204}"/>
                  </a:ext>
                </a:extLst>
              </p:cNvPr>
              <p:cNvSpPr txBox="1"/>
              <p:nvPr/>
            </p:nvSpPr>
            <p:spPr>
              <a:xfrm>
                <a:off x="7557760" y="2346313"/>
                <a:ext cx="5039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9DE9CB45-5643-5DF2-20A2-3E113E70B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760" y="2346313"/>
                <a:ext cx="503919" cy="64633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TextBox 338">
            <a:extLst>
              <a:ext uri="{FF2B5EF4-FFF2-40B4-BE49-F238E27FC236}">
                <a16:creationId xmlns:a16="http://schemas.microsoft.com/office/drawing/2014/main" id="{16773990-6948-5FC1-71BA-002771116384}"/>
              </a:ext>
            </a:extLst>
          </p:cNvPr>
          <p:cNvSpPr txBox="1"/>
          <p:nvPr/>
        </p:nvSpPr>
        <p:spPr>
          <a:xfrm>
            <a:off x="7869268" y="2527085"/>
            <a:ext cx="1037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Varies</a:t>
            </a:r>
          </a:p>
        </p:txBody>
      </p:sp>
      <p:sp>
        <p:nvSpPr>
          <p:cNvPr id="341" name="Left-Right Arrow Callout 340">
            <a:extLst>
              <a:ext uri="{FF2B5EF4-FFF2-40B4-BE49-F238E27FC236}">
                <a16:creationId xmlns:a16="http://schemas.microsoft.com/office/drawing/2014/main" id="{5D611B43-E5A5-7918-C767-B55E0D5E0D07}"/>
              </a:ext>
            </a:extLst>
          </p:cNvPr>
          <p:cNvSpPr/>
          <p:nvPr/>
        </p:nvSpPr>
        <p:spPr>
          <a:xfrm>
            <a:off x="6400800" y="5551714"/>
            <a:ext cx="949474" cy="249913"/>
          </a:xfrm>
          <a:prstGeom prst="leftRigh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3" name="Picture 342" descr="A red and green molecule&#10;&#10;Description automatically generated">
            <a:extLst>
              <a:ext uri="{FF2B5EF4-FFF2-40B4-BE49-F238E27FC236}">
                <a16:creationId xmlns:a16="http://schemas.microsoft.com/office/drawing/2014/main" id="{7B94A27E-9EBB-3CB3-A068-5153E77D2F37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8238" y="0"/>
            <a:ext cx="7772400" cy="4399571"/>
          </a:xfrm>
          <a:prstGeom prst="rect">
            <a:avLst/>
          </a:prstGeom>
        </p:spPr>
      </p:pic>
      <p:pic>
        <p:nvPicPr>
          <p:cNvPr id="345" name="Picture 344" descr="A red and green molecule&#10;&#10;Description automatically generated">
            <a:extLst>
              <a:ext uri="{FF2B5EF4-FFF2-40B4-BE49-F238E27FC236}">
                <a16:creationId xmlns:a16="http://schemas.microsoft.com/office/drawing/2014/main" id="{F41376CF-287A-2A74-3251-50BB537CC26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8238" y="0"/>
            <a:ext cx="7772400" cy="439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96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9059</TotalTime>
  <Words>263</Words>
  <Application>Microsoft Macintosh PowerPoint</Application>
  <PresentationFormat>Widescreen</PresentationFormat>
  <Paragraphs>166</Paragraphs>
  <Slides>23</Slides>
  <Notes>5</Notes>
  <HiddenSlides>22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Abadi</vt:lpstr>
      <vt:lpstr>Aptos</vt:lpstr>
      <vt:lpstr>Aptos Display</vt:lpstr>
      <vt:lpstr>Arial</vt:lpstr>
      <vt:lpstr>Calibri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Liyao Li</dc:creator>
  <cp:lastModifiedBy>Liyao Li</cp:lastModifiedBy>
  <cp:revision>50</cp:revision>
  <dcterms:created xsi:type="dcterms:W3CDTF">2024-05-04T22:52:38Z</dcterms:created>
  <dcterms:modified xsi:type="dcterms:W3CDTF">2024-09-08T04:06:49Z</dcterms:modified>
</cp:coreProperties>
</file>